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64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72" r:id="rId11"/>
    <p:sldId id="274" r:id="rId12"/>
    <p:sldId id="273" r:id="rId13"/>
    <p:sldId id="275" r:id="rId14"/>
    <p:sldId id="276" r:id="rId15"/>
    <p:sldId id="27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4A6DD1-165E-E344-973A-7DCCC3B1D328}" type="doc">
      <dgm:prSet loTypeId="urn:microsoft.com/office/officeart/2008/layout/NameandTitleOrganizationalChart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7242DD6-FB3B-0746-A095-1394C3A1382F}">
      <dgm:prSet phldrT="[Text]"/>
      <dgm:spPr/>
      <dgm:t>
        <a:bodyPr/>
        <a:lstStyle/>
        <a:p>
          <a:r>
            <a:rPr lang="en-US"/>
            <a:t>Dirección General</a:t>
          </a:r>
        </a:p>
      </dgm:t>
    </dgm:pt>
    <dgm:pt modelId="{D67491E3-87AF-8442-BEBF-83F7C558AB6F}" type="parTrans" cxnId="{A9CABF45-9550-1D44-82B7-6C11BF0CB5C3}">
      <dgm:prSet/>
      <dgm:spPr/>
      <dgm:t>
        <a:bodyPr/>
        <a:lstStyle/>
        <a:p>
          <a:endParaRPr lang="en-US"/>
        </a:p>
      </dgm:t>
    </dgm:pt>
    <dgm:pt modelId="{D51BC595-67C9-5E4E-95C5-1D77828F5C60}" type="sibTrans" cxnId="{A9CABF45-9550-1D44-82B7-6C11BF0CB5C3}">
      <dgm:prSet/>
      <dgm:spPr/>
      <dgm:t>
        <a:bodyPr/>
        <a:lstStyle/>
        <a:p>
          <a:r>
            <a:rPr lang="en-US" dirty="0"/>
            <a:t>Angel </a:t>
          </a:r>
          <a:r>
            <a:rPr lang="en-US" dirty="0" err="1"/>
            <a:t>Tobar</a:t>
          </a:r>
          <a:endParaRPr lang="en-US" dirty="0"/>
        </a:p>
      </dgm:t>
    </dgm:pt>
    <dgm:pt modelId="{C4AFCB97-4FFB-FD43-B802-5E7F9149EFFB}">
      <dgm:prSet phldrT="[Text]"/>
      <dgm:spPr/>
      <dgm:t>
        <a:bodyPr/>
        <a:lstStyle/>
        <a:p>
          <a:r>
            <a:rPr lang="en-US" dirty="0" err="1"/>
            <a:t>Departamento</a:t>
          </a:r>
          <a:r>
            <a:rPr lang="en-US" dirty="0"/>
            <a:t> </a:t>
          </a:r>
          <a:r>
            <a:rPr lang="en-US" dirty="0" err="1"/>
            <a:t>Financiero</a:t>
          </a:r>
          <a:r>
            <a:rPr lang="en-US" dirty="0"/>
            <a:t> y </a:t>
          </a:r>
          <a:r>
            <a:rPr lang="en-US" dirty="0" err="1"/>
            <a:t>Adminitrativo</a:t>
          </a:r>
          <a:endParaRPr lang="en-US" dirty="0"/>
        </a:p>
      </dgm:t>
    </dgm:pt>
    <dgm:pt modelId="{208106AD-3F67-1E48-A039-EC7645CDD90F}" type="parTrans" cxnId="{0E134D4F-67C9-9E44-A617-BD6B7A2CD144}">
      <dgm:prSet/>
      <dgm:spPr/>
      <dgm:t>
        <a:bodyPr/>
        <a:lstStyle/>
        <a:p>
          <a:endParaRPr lang="en-US"/>
        </a:p>
      </dgm:t>
    </dgm:pt>
    <dgm:pt modelId="{B07E109F-65E5-AC4B-9627-F02D015F9E52}" type="sibTrans" cxnId="{0E134D4F-67C9-9E44-A617-BD6B7A2CD144}">
      <dgm:prSet/>
      <dgm:spPr/>
      <dgm:t>
        <a:bodyPr/>
        <a:lstStyle/>
        <a:p>
          <a:r>
            <a:rPr lang="en-US" dirty="0" err="1"/>
            <a:t>Cristian</a:t>
          </a:r>
          <a:r>
            <a:rPr lang="en-US" dirty="0"/>
            <a:t> Portillo</a:t>
          </a:r>
        </a:p>
      </dgm:t>
    </dgm:pt>
    <dgm:pt modelId="{162F0E9E-4CC3-154F-917A-74CCA7760C1A}">
      <dgm:prSet phldrT="[Text]"/>
      <dgm:spPr/>
      <dgm:t>
        <a:bodyPr/>
        <a:lstStyle/>
        <a:p>
          <a:r>
            <a:rPr lang="en-US" dirty="0" err="1"/>
            <a:t>Departamento</a:t>
          </a:r>
          <a:r>
            <a:rPr lang="en-US" dirty="0"/>
            <a:t> de </a:t>
          </a:r>
          <a:r>
            <a:rPr lang="en-US" dirty="0" err="1"/>
            <a:t>Diseño</a:t>
          </a:r>
          <a:r>
            <a:rPr lang="en-US" dirty="0"/>
            <a:t> y </a:t>
          </a:r>
          <a:r>
            <a:rPr lang="en-US" dirty="0" err="1"/>
            <a:t>Analisis</a:t>
          </a:r>
          <a:endParaRPr lang="en-US" dirty="0"/>
        </a:p>
      </dgm:t>
    </dgm:pt>
    <dgm:pt modelId="{4E2F1C40-E6A5-6641-9C28-BFD7FB312B4C}" type="parTrans" cxnId="{49970F89-6981-E44A-8A72-2276129C4329}">
      <dgm:prSet/>
      <dgm:spPr/>
      <dgm:t>
        <a:bodyPr/>
        <a:lstStyle/>
        <a:p>
          <a:endParaRPr lang="en-US"/>
        </a:p>
      </dgm:t>
    </dgm:pt>
    <dgm:pt modelId="{693AF72E-12CB-C041-AA15-7FA5E59CD2FE}" type="sibTrans" cxnId="{49970F89-6981-E44A-8A72-2276129C4329}">
      <dgm:prSet/>
      <dgm:spPr/>
      <dgm:t>
        <a:bodyPr/>
        <a:lstStyle/>
        <a:p>
          <a:r>
            <a:rPr lang="en-US" dirty="0"/>
            <a:t>Angel</a:t>
          </a:r>
          <a:r>
            <a:rPr lang="en-US" baseline="0" dirty="0"/>
            <a:t> </a:t>
          </a:r>
          <a:r>
            <a:rPr lang="en-US" baseline="0" dirty="0" err="1"/>
            <a:t>Tobar</a:t>
          </a:r>
          <a:endParaRPr lang="en-US" dirty="0"/>
        </a:p>
      </dgm:t>
    </dgm:pt>
    <dgm:pt modelId="{0D1625DD-67EC-1145-A30B-95D3453B9858}">
      <dgm:prSet phldrT="[Text]"/>
      <dgm:spPr/>
      <dgm:t>
        <a:bodyPr/>
        <a:lstStyle/>
        <a:p>
          <a:r>
            <a:rPr lang="en-US"/>
            <a:t>Departamento de Producción</a:t>
          </a:r>
        </a:p>
      </dgm:t>
    </dgm:pt>
    <dgm:pt modelId="{F8666892-C8D8-7B48-A661-7296FDF06557}" type="parTrans" cxnId="{7E4C0117-569B-6743-9849-619095246F1F}">
      <dgm:prSet/>
      <dgm:spPr/>
      <dgm:t>
        <a:bodyPr/>
        <a:lstStyle/>
        <a:p>
          <a:endParaRPr lang="en-US"/>
        </a:p>
      </dgm:t>
    </dgm:pt>
    <dgm:pt modelId="{B569C5DB-68F7-064A-8BC2-7C2ED1B2DA60}" type="sibTrans" cxnId="{7E4C0117-569B-6743-9849-619095246F1F}">
      <dgm:prSet/>
      <dgm:spPr/>
      <dgm:t>
        <a:bodyPr/>
        <a:lstStyle/>
        <a:p>
          <a:r>
            <a:rPr lang="en-US" dirty="0"/>
            <a:t>Rodrigo Miranda</a:t>
          </a:r>
        </a:p>
      </dgm:t>
    </dgm:pt>
    <dgm:pt modelId="{F871A50E-F4FF-5D47-A830-D519EBF9F228}">
      <dgm:prSet/>
      <dgm:spPr/>
      <dgm:t>
        <a:bodyPr/>
        <a:lstStyle/>
        <a:p>
          <a:r>
            <a:rPr lang="en-US" dirty="0" err="1"/>
            <a:t>Departamento</a:t>
          </a:r>
          <a:r>
            <a:rPr lang="en-US" dirty="0"/>
            <a:t> de  RRHH</a:t>
          </a:r>
        </a:p>
      </dgm:t>
    </dgm:pt>
    <dgm:pt modelId="{ADD43C01-871E-2447-AE7D-B8BFA6F74C7C}" type="parTrans" cxnId="{37289B57-B328-EC4B-A446-21806B004408}">
      <dgm:prSet/>
      <dgm:spPr/>
      <dgm:t>
        <a:bodyPr/>
        <a:lstStyle/>
        <a:p>
          <a:endParaRPr lang="en-US"/>
        </a:p>
      </dgm:t>
    </dgm:pt>
    <dgm:pt modelId="{9507C965-2BB0-784C-B291-D90A7D71099C}" type="sibTrans" cxnId="{37289B57-B328-EC4B-A446-21806B004408}">
      <dgm:prSet/>
      <dgm:spPr/>
      <dgm:t>
        <a:bodyPr/>
        <a:lstStyle/>
        <a:p>
          <a:r>
            <a:rPr lang="en-US" dirty="0"/>
            <a:t>Rodrigo Miranda</a:t>
          </a:r>
        </a:p>
      </dgm:t>
    </dgm:pt>
    <dgm:pt modelId="{69AC9637-4FFD-A34A-B8A9-6F10A3B6839E}">
      <dgm:prSet/>
      <dgm:spPr/>
      <dgm:t>
        <a:bodyPr/>
        <a:lstStyle/>
        <a:p>
          <a:r>
            <a:rPr lang="en-US"/>
            <a:t>Departamento de Mercadeo y Publicidad</a:t>
          </a:r>
        </a:p>
      </dgm:t>
    </dgm:pt>
    <dgm:pt modelId="{87AAB29F-85A1-274F-8626-51AB29AB0238}" type="parTrans" cxnId="{FCBEE1B3-A36F-8849-80B1-B0082D436F55}">
      <dgm:prSet/>
      <dgm:spPr/>
      <dgm:t>
        <a:bodyPr/>
        <a:lstStyle/>
        <a:p>
          <a:endParaRPr lang="en-US"/>
        </a:p>
      </dgm:t>
    </dgm:pt>
    <dgm:pt modelId="{8BE47544-4915-4541-A6C3-B10B74EFE3EB}" type="sibTrans" cxnId="{FCBEE1B3-A36F-8849-80B1-B0082D436F55}">
      <dgm:prSet/>
      <dgm:spPr/>
      <dgm:t>
        <a:bodyPr/>
        <a:lstStyle/>
        <a:p>
          <a:r>
            <a:rPr lang="en-US" dirty="0"/>
            <a:t>Angel </a:t>
          </a:r>
          <a:r>
            <a:rPr lang="en-US" dirty="0" err="1"/>
            <a:t>Tobar</a:t>
          </a:r>
          <a:endParaRPr lang="en-US" dirty="0"/>
        </a:p>
      </dgm:t>
    </dgm:pt>
    <dgm:pt modelId="{BBDCFA78-27BD-8245-B8D5-54184B41E235}">
      <dgm:prSet/>
      <dgm:spPr/>
      <dgm:t>
        <a:bodyPr/>
        <a:lstStyle/>
        <a:p>
          <a:r>
            <a:rPr lang="en-US" dirty="0" err="1"/>
            <a:t>Departamento</a:t>
          </a:r>
          <a:r>
            <a:rPr lang="en-US" dirty="0"/>
            <a:t> de </a:t>
          </a:r>
          <a:r>
            <a:rPr lang="en-US" dirty="0" err="1"/>
            <a:t>Compras</a:t>
          </a:r>
          <a:endParaRPr lang="en-US" dirty="0"/>
        </a:p>
      </dgm:t>
    </dgm:pt>
    <dgm:pt modelId="{F62738EA-7A8D-1E4B-AC92-EB4181178242}" type="parTrans" cxnId="{5CD7E85E-BBD5-B741-A82E-0A0941EB1837}">
      <dgm:prSet/>
      <dgm:spPr/>
      <dgm:t>
        <a:bodyPr/>
        <a:lstStyle/>
        <a:p>
          <a:endParaRPr lang="en-US"/>
        </a:p>
      </dgm:t>
    </dgm:pt>
    <dgm:pt modelId="{3E0ECD2A-CB09-0745-9C36-CC39CB7676BA}" type="sibTrans" cxnId="{5CD7E85E-BBD5-B741-A82E-0A0941EB1837}">
      <dgm:prSet/>
      <dgm:spPr/>
      <dgm:t>
        <a:bodyPr/>
        <a:lstStyle/>
        <a:p>
          <a:r>
            <a:rPr lang="en-US" dirty="0" err="1"/>
            <a:t>Cristian</a:t>
          </a:r>
          <a:r>
            <a:rPr lang="en-US" dirty="0"/>
            <a:t> Portillo</a:t>
          </a:r>
        </a:p>
      </dgm:t>
    </dgm:pt>
    <dgm:pt modelId="{C15A645F-C350-514E-A963-437C12B6708B}">
      <dgm:prSet/>
      <dgm:spPr/>
      <dgm:t>
        <a:bodyPr/>
        <a:lstStyle/>
        <a:p>
          <a:r>
            <a:rPr lang="en-US" dirty="0"/>
            <a:t>Junta de </a:t>
          </a:r>
          <a:r>
            <a:rPr lang="en-US" dirty="0" err="1"/>
            <a:t>Socios</a:t>
          </a:r>
          <a:endParaRPr lang="en-US" dirty="0"/>
        </a:p>
      </dgm:t>
    </dgm:pt>
    <dgm:pt modelId="{036F8ADD-C89E-C24D-B8AB-BC6609D22A2C}" type="parTrans" cxnId="{F79F4246-A94E-8948-9BA7-055D5C3E1CBD}">
      <dgm:prSet/>
      <dgm:spPr/>
      <dgm:t>
        <a:bodyPr/>
        <a:lstStyle/>
        <a:p>
          <a:endParaRPr lang="en-US"/>
        </a:p>
      </dgm:t>
    </dgm:pt>
    <dgm:pt modelId="{D8CE327F-19B4-BC4A-98EB-7D80C2665870}" type="sibTrans" cxnId="{F79F4246-A94E-8948-9BA7-055D5C3E1CBD}">
      <dgm:prSet custT="1"/>
      <dgm:spPr/>
      <dgm:t>
        <a:bodyPr/>
        <a:lstStyle/>
        <a:p>
          <a:pPr algn="ctr"/>
          <a:r>
            <a:rPr lang="en-US" sz="900" dirty="0"/>
            <a:t>Angel </a:t>
          </a:r>
          <a:r>
            <a:rPr lang="en-US" sz="900" dirty="0" err="1"/>
            <a:t>Tobar</a:t>
          </a:r>
          <a:r>
            <a:rPr lang="en-US" sz="900" dirty="0"/>
            <a:t>, Cristian Portillo, Rodrigo Miranda, Guillermo </a:t>
          </a:r>
          <a:r>
            <a:rPr lang="en-US" sz="900" dirty="0" err="1"/>
            <a:t>Canel</a:t>
          </a:r>
          <a:endParaRPr lang="en-US" sz="900" dirty="0"/>
        </a:p>
      </dgm:t>
    </dgm:pt>
    <dgm:pt modelId="{8474FD3C-9E4C-C64D-9C6D-737C41959FC5}">
      <dgm:prSet/>
      <dgm:spPr/>
      <dgm:t>
        <a:bodyPr/>
        <a:lstStyle/>
        <a:p>
          <a:r>
            <a:rPr lang="en-US"/>
            <a:t>Departamentos de Ventas</a:t>
          </a:r>
        </a:p>
      </dgm:t>
    </dgm:pt>
    <dgm:pt modelId="{37EF1D00-448F-D04A-B169-663E90F54C55}" type="parTrans" cxnId="{1F1BFE75-C5AE-D843-A873-6654BE820FAC}">
      <dgm:prSet/>
      <dgm:spPr/>
      <dgm:t>
        <a:bodyPr/>
        <a:lstStyle/>
        <a:p>
          <a:endParaRPr lang="en-US"/>
        </a:p>
      </dgm:t>
    </dgm:pt>
    <dgm:pt modelId="{91E5F9DB-DAA5-E64C-9771-DC8B82EAFD9C}" type="sibTrans" cxnId="{1F1BFE75-C5AE-D843-A873-6654BE820FAC}">
      <dgm:prSet/>
      <dgm:spPr/>
      <dgm:t>
        <a:bodyPr/>
        <a:lstStyle/>
        <a:p>
          <a:r>
            <a:rPr lang="en-US" dirty="0"/>
            <a:t>Guillermo </a:t>
          </a:r>
          <a:r>
            <a:rPr lang="en-US" dirty="0" err="1"/>
            <a:t>Canel</a:t>
          </a:r>
          <a:endParaRPr lang="en-US" dirty="0"/>
        </a:p>
      </dgm:t>
    </dgm:pt>
    <dgm:pt modelId="{E2A87929-9B14-BD42-84A9-A2E1B6C7B8C6}" type="pres">
      <dgm:prSet presAssocID="{414A6DD1-165E-E344-973A-7DCCC3B1D3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FC6B4BB-0036-934B-B0EA-57608D05FB3A}" type="pres">
      <dgm:prSet presAssocID="{C15A645F-C350-514E-A963-437C12B6708B}" presName="hierRoot1" presStyleCnt="0">
        <dgm:presLayoutVars>
          <dgm:hierBranch val="init"/>
        </dgm:presLayoutVars>
      </dgm:prSet>
      <dgm:spPr/>
    </dgm:pt>
    <dgm:pt modelId="{37C03315-8BC0-9A4F-B294-0DFFB0127FAC}" type="pres">
      <dgm:prSet presAssocID="{C15A645F-C350-514E-A963-437C12B6708B}" presName="rootComposite1" presStyleCnt="0"/>
      <dgm:spPr/>
    </dgm:pt>
    <dgm:pt modelId="{A00B46E9-F503-8E41-8A39-56B9A0A28752}" type="pres">
      <dgm:prSet presAssocID="{C15A645F-C350-514E-A963-437C12B6708B}" presName="rootText1" presStyleLbl="node0" presStyleIdx="0" presStyleCnt="1" custScaleX="196712" custLinFactY="-60618" custLinFactNeighborX="5829" custLinFactNeighborY="-100000">
        <dgm:presLayoutVars>
          <dgm:chMax/>
          <dgm:chPref val="3"/>
        </dgm:presLayoutVars>
      </dgm:prSet>
      <dgm:spPr/>
    </dgm:pt>
    <dgm:pt modelId="{ED042E1B-536E-424F-9324-0F81DEFBFD7B}" type="pres">
      <dgm:prSet presAssocID="{C15A645F-C350-514E-A963-437C12B6708B}" presName="titleText1" presStyleLbl="fgAcc0" presStyleIdx="0" presStyleCnt="1" custScaleX="186819" custScaleY="263467" custLinFactY="-181154" custLinFactNeighborX="-9581" custLinFactNeighborY="-200000">
        <dgm:presLayoutVars>
          <dgm:chMax val="0"/>
          <dgm:chPref val="0"/>
        </dgm:presLayoutVars>
      </dgm:prSet>
      <dgm:spPr/>
    </dgm:pt>
    <dgm:pt modelId="{0FEFE13B-1C89-E44D-8D50-1FD858238214}" type="pres">
      <dgm:prSet presAssocID="{C15A645F-C350-514E-A963-437C12B6708B}" presName="rootConnector1" presStyleLbl="node1" presStyleIdx="0" presStyleCnt="8"/>
      <dgm:spPr/>
    </dgm:pt>
    <dgm:pt modelId="{BCBE685E-CF7A-AF48-A285-657E4BEC9C4A}" type="pres">
      <dgm:prSet presAssocID="{C15A645F-C350-514E-A963-437C12B6708B}" presName="hierChild2" presStyleCnt="0"/>
      <dgm:spPr/>
    </dgm:pt>
    <dgm:pt modelId="{A5543900-6967-034D-BA90-E879175E4314}" type="pres">
      <dgm:prSet presAssocID="{D67491E3-87AF-8442-BEBF-83F7C558AB6F}" presName="Name37" presStyleLbl="parChTrans1D2" presStyleIdx="0" presStyleCnt="1"/>
      <dgm:spPr/>
    </dgm:pt>
    <dgm:pt modelId="{67211471-001F-A043-80BF-6A10CF7AAB16}" type="pres">
      <dgm:prSet presAssocID="{27242DD6-FB3B-0746-A095-1394C3A1382F}" presName="hierRoot2" presStyleCnt="0">
        <dgm:presLayoutVars>
          <dgm:hierBranch val="init"/>
        </dgm:presLayoutVars>
      </dgm:prSet>
      <dgm:spPr/>
    </dgm:pt>
    <dgm:pt modelId="{8F903A4A-B16A-8642-A998-D6869078D450}" type="pres">
      <dgm:prSet presAssocID="{27242DD6-FB3B-0746-A095-1394C3A1382F}" presName="rootComposite" presStyleCnt="0"/>
      <dgm:spPr/>
    </dgm:pt>
    <dgm:pt modelId="{2C6EBD9A-14A0-2646-9C6B-7718ED9EA15E}" type="pres">
      <dgm:prSet presAssocID="{27242DD6-FB3B-0746-A095-1394C3A1382F}" presName="rootText" presStyleLbl="node1" presStyleIdx="0" presStyleCnt="8" custScaleX="129671" custLinFactY="-43203" custLinFactNeighborX="1624" custLinFactNeighborY="-100000">
        <dgm:presLayoutVars>
          <dgm:chMax/>
          <dgm:chPref val="3"/>
        </dgm:presLayoutVars>
      </dgm:prSet>
      <dgm:spPr/>
    </dgm:pt>
    <dgm:pt modelId="{5709F0CC-DDE0-FF45-8ED2-67587BD7E1C2}" type="pres">
      <dgm:prSet presAssocID="{27242DD6-FB3B-0746-A095-1394C3A1382F}" presName="titleText2" presStyleLbl="fgAcc1" presStyleIdx="0" presStyleCnt="8" custLinFactY="-200000" custLinFactNeighborX="-3934" custLinFactNeighborY="-205060">
        <dgm:presLayoutVars>
          <dgm:chMax val="0"/>
          <dgm:chPref val="0"/>
        </dgm:presLayoutVars>
      </dgm:prSet>
      <dgm:spPr/>
    </dgm:pt>
    <dgm:pt modelId="{85AA046D-FC69-AB4C-998B-4A03F42EBEFA}" type="pres">
      <dgm:prSet presAssocID="{27242DD6-FB3B-0746-A095-1394C3A1382F}" presName="rootConnector" presStyleLbl="node2" presStyleIdx="0" presStyleCnt="0"/>
      <dgm:spPr/>
    </dgm:pt>
    <dgm:pt modelId="{C2B45F25-D927-5F41-A212-00A71D9981A5}" type="pres">
      <dgm:prSet presAssocID="{27242DD6-FB3B-0746-A095-1394C3A1382F}" presName="hierChild4" presStyleCnt="0"/>
      <dgm:spPr/>
    </dgm:pt>
    <dgm:pt modelId="{64502048-67CE-2F4E-ADE7-4873D6E7EAEE}" type="pres">
      <dgm:prSet presAssocID="{208106AD-3F67-1E48-A039-EC7645CDD90F}" presName="Name37" presStyleLbl="parChTrans1D3" presStyleIdx="0" presStyleCnt="7"/>
      <dgm:spPr/>
    </dgm:pt>
    <dgm:pt modelId="{DC5AE9A5-17A7-6E4A-B00B-B73109D3947A}" type="pres">
      <dgm:prSet presAssocID="{C4AFCB97-4FFB-FD43-B802-5E7F9149EFFB}" presName="hierRoot2" presStyleCnt="0">
        <dgm:presLayoutVars>
          <dgm:hierBranch val="init"/>
        </dgm:presLayoutVars>
      </dgm:prSet>
      <dgm:spPr/>
    </dgm:pt>
    <dgm:pt modelId="{93898692-CB98-2441-AB5A-E89D3A74CD99}" type="pres">
      <dgm:prSet presAssocID="{C4AFCB97-4FFB-FD43-B802-5E7F9149EFFB}" presName="rootComposite" presStyleCnt="0"/>
      <dgm:spPr/>
    </dgm:pt>
    <dgm:pt modelId="{F2D09D50-ADC9-5F4A-B9E7-AAC1B988E96A}" type="pres">
      <dgm:prSet presAssocID="{C4AFCB97-4FFB-FD43-B802-5E7F9149EFFB}" presName="rootText" presStyleLbl="node1" presStyleIdx="1" presStyleCnt="8" custLinFactX="80424" custLinFactY="96447" custLinFactNeighborX="100000" custLinFactNeighborY="100000">
        <dgm:presLayoutVars>
          <dgm:chMax/>
          <dgm:chPref val="3"/>
        </dgm:presLayoutVars>
      </dgm:prSet>
      <dgm:spPr/>
    </dgm:pt>
    <dgm:pt modelId="{ECF3DB44-D018-0C49-887F-1FAC8FA843E1}" type="pres">
      <dgm:prSet presAssocID="{C4AFCB97-4FFB-FD43-B802-5E7F9149EFFB}" presName="titleText2" presStyleLbl="fgAcc1" presStyleIdx="1" presStyleCnt="8" custLinFactX="100000" custLinFactY="300000" custLinFactNeighborX="107260" custLinFactNeighborY="311672">
        <dgm:presLayoutVars>
          <dgm:chMax val="0"/>
          <dgm:chPref val="0"/>
        </dgm:presLayoutVars>
      </dgm:prSet>
      <dgm:spPr/>
    </dgm:pt>
    <dgm:pt modelId="{42720D2E-FD0F-9944-8F50-80A4CB904D8C}" type="pres">
      <dgm:prSet presAssocID="{C4AFCB97-4FFB-FD43-B802-5E7F9149EFFB}" presName="rootConnector" presStyleLbl="node3" presStyleIdx="0" presStyleCnt="0"/>
      <dgm:spPr/>
    </dgm:pt>
    <dgm:pt modelId="{B8824BD3-054B-F142-84A6-B3254EAC6AE1}" type="pres">
      <dgm:prSet presAssocID="{C4AFCB97-4FFB-FD43-B802-5E7F9149EFFB}" presName="hierChild4" presStyleCnt="0"/>
      <dgm:spPr/>
    </dgm:pt>
    <dgm:pt modelId="{E3C112B9-5FD1-A842-96B6-AE7AAD9AD3F1}" type="pres">
      <dgm:prSet presAssocID="{C4AFCB97-4FFB-FD43-B802-5E7F9149EFFB}" presName="hierChild5" presStyleCnt="0"/>
      <dgm:spPr/>
    </dgm:pt>
    <dgm:pt modelId="{B111E987-1D43-D247-AECF-A8FFD588C6D9}" type="pres">
      <dgm:prSet presAssocID="{4E2F1C40-E6A5-6641-9C28-BFD7FB312B4C}" presName="Name37" presStyleLbl="parChTrans1D3" presStyleIdx="1" presStyleCnt="7"/>
      <dgm:spPr/>
    </dgm:pt>
    <dgm:pt modelId="{34F91696-7424-1E45-A29D-ADDB3AB99EF6}" type="pres">
      <dgm:prSet presAssocID="{162F0E9E-4CC3-154F-917A-74CCA7760C1A}" presName="hierRoot2" presStyleCnt="0">
        <dgm:presLayoutVars>
          <dgm:hierBranch val="init"/>
        </dgm:presLayoutVars>
      </dgm:prSet>
      <dgm:spPr/>
    </dgm:pt>
    <dgm:pt modelId="{F16401D4-E700-2846-8020-100DBA30A0DB}" type="pres">
      <dgm:prSet presAssocID="{162F0E9E-4CC3-154F-917A-74CCA7760C1A}" presName="rootComposite" presStyleCnt="0"/>
      <dgm:spPr/>
    </dgm:pt>
    <dgm:pt modelId="{8CBBA690-F092-8C49-904D-EBF6B74BD030}" type="pres">
      <dgm:prSet presAssocID="{162F0E9E-4CC3-154F-917A-74CCA7760C1A}" presName="rootText" presStyleLbl="node1" presStyleIdx="2" presStyleCnt="8" custScaleY="103841" custLinFactX="86389" custLinFactY="99501" custLinFactNeighborX="100000" custLinFactNeighborY="100000">
        <dgm:presLayoutVars>
          <dgm:chMax/>
          <dgm:chPref val="3"/>
        </dgm:presLayoutVars>
      </dgm:prSet>
      <dgm:spPr/>
    </dgm:pt>
    <dgm:pt modelId="{900D7842-4A57-2144-8ED2-27EE55A93FD9}" type="pres">
      <dgm:prSet presAssocID="{162F0E9E-4CC3-154F-917A-74CCA7760C1A}" presName="titleText2" presStyleLbl="fgAcc1" presStyleIdx="2" presStyleCnt="8" custLinFactX="100000" custLinFactY="300000" custLinFactNeighborX="105271" custLinFactNeighborY="319054">
        <dgm:presLayoutVars>
          <dgm:chMax val="0"/>
          <dgm:chPref val="0"/>
        </dgm:presLayoutVars>
      </dgm:prSet>
      <dgm:spPr/>
    </dgm:pt>
    <dgm:pt modelId="{F853F6BD-6D42-7B41-9FFA-F92B8A171E8D}" type="pres">
      <dgm:prSet presAssocID="{162F0E9E-4CC3-154F-917A-74CCA7760C1A}" presName="rootConnector" presStyleLbl="node3" presStyleIdx="0" presStyleCnt="0"/>
      <dgm:spPr/>
    </dgm:pt>
    <dgm:pt modelId="{3E9BD9F2-F0C0-B64E-8CDB-2886136EE2E6}" type="pres">
      <dgm:prSet presAssocID="{162F0E9E-4CC3-154F-917A-74CCA7760C1A}" presName="hierChild4" presStyleCnt="0"/>
      <dgm:spPr/>
    </dgm:pt>
    <dgm:pt modelId="{8CB70007-E093-E248-AED1-26865A18E0A5}" type="pres">
      <dgm:prSet presAssocID="{162F0E9E-4CC3-154F-917A-74CCA7760C1A}" presName="hierChild5" presStyleCnt="0"/>
      <dgm:spPr/>
    </dgm:pt>
    <dgm:pt modelId="{A94944EE-FB11-5B4A-980F-D96A477569AB}" type="pres">
      <dgm:prSet presAssocID="{F8666892-C8D8-7B48-A661-7296FDF06557}" presName="Name37" presStyleLbl="parChTrans1D3" presStyleIdx="2" presStyleCnt="7"/>
      <dgm:spPr/>
    </dgm:pt>
    <dgm:pt modelId="{CE6AE530-E27A-F04C-9160-51B76C731F18}" type="pres">
      <dgm:prSet presAssocID="{0D1625DD-67EC-1145-A30B-95D3453B9858}" presName="hierRoot2" presStyleCnt="0">
        <dgm:presLayoutVars>
          <dgm:hierBranch val="init"/>
        </dgm:presLayoutVars>
      </dgm:prSet>
      <dgm:spPr/>
    </dgm:pt>
    <dgm:pt modelId="{0E752160-A25B-6B45-B681-CBCAE101BEF9}" type="pres">
      <dgm:prSet presAssocID="{0D1625DD-67EC-1145-A30B-95D3453B9858}" presName="rootComposite" presStyleCnt="0"/>
      <dgm:spPr/>
    </dgm:pt>
    <dgm:pt modelId="{F6A8EF29-34F1-AD45-AE1D-B87D39346037}" type="pres">
      <dgm:prSet presAssocID="{0D1625DD-67EC-1145-A30B-95D3453B9858}" presName="rootText" presStyleLbl="node1" presStyleIdx="3" presStyleCnt="8">
        <dgm:presLayoutVars>
          <dgm:chMax/>
          <dgm:chPref val="3"/>
        </dgm:presLayoutVars>
      </dgm:prSet>
      <dgm:spPr/>
    </dgm:pt>
    <dgm:pt modelId="{F26DB523-56C4-8641-92D1-53E6B2EB29F0}" type="pres">
      <dgm:prSet presAssocID="{0D1625DD-67EC-1145-A30B-95D3453B9858}" presName="titleText2" presStyleLbl="fgAcc1" presStyleIdx="3" presStyleCnt="8">
        <dgm:presLayoutVars>
          <dgm:chMax val="0"/>
          <dgm:chPref val="0"/>
        </dgm:presLayoutVars>
      </dgm:prSet>
      <dgm:spPr/>
    </dgm:pt>
    <dgm:pt modelId="{2BE0BB78-C897-AF49-A7A6-8618D179657F}" type="pres">
      <dgm:prSet presAssocID="{0D1625DD-67EC-1145-A30B-95D3453B9858}" presName="rootConnector" presStyleLbl="node3" presStyleIdx="0" presStyleCnt="0"/>
      <dgm:spPr/>
    </dgm:pt>
    <dgm:pt modelId="{1DAF4C72-1831-6B4D-A672-537FE49BDE45}" type="pres">
      <dgm:prSet presAssocID="{0D1625DD-67EC-1145-A30B-95D3453B9858}" presName="hierChild4" presStyleCnt="0"/>
      <dgm:spPr/>
    </dgm:pt>
    <dgm:pt modelId="{C11D5F24-35DB-DA48-A415-8B477D82968F}" type="pres">
      <dgm:prSet presAssocID="{0D1625DD-67EC-1145-A30B-95D3453B9858}" presName="hierChild5" presStyleCnt="0"/>
      <dgm:spPr/>
    </dgm:pt>
    <dgm:pt modelId="{FF5EB384-4F84-1B4A-8169-440F0E6D94E6}" type="pres">
      <dgm:prSet presAssocID="{ADD43C01-871E-2447-AE7D-B8BFA6F74C7C}" presName="Name37" presStyleLbl="parChTrans1D3" presStyleIdx="3" presStyleCnt="7"/>
      <dgm:spPr/>
    </dgm:pt>
    <dgm:pt modelId="{A5ECA6C5-E121-394B-85F4-AF713387E029}" type="pres">
      <dgm:prSet presAssocID="{F871A50E-F4FF-5D47-A830-D519EBF9F228}" presName="hierRoot2" presStyleCnt="0">
        <dgm:presLayoutVars>
          <dgm:hierBranch val="init"/>
        </dgm:presLayoutVars>
      </dgm:prSet>
      <dgm:spPr/>
    </dgm:pt>
    <dgm:pt modelId="{DB5F634C-2C0B-1745-A902-9E711D8E7A7D}" type="pres">
      <dgm:prSet presAssocID="{F871A50E-F4FF-5D47-A830-D519EBF9F228}" presName="rootComposite" presStyleCnt="0"/>
      <dgm:spPr/>
    </dgm:pt>
    <dgm:pt modelId="{6B4BC420-37B5-CA47-A621-CE3AB6115F3E}" type="pres">
      <dgm:prSet presAssocID="{F871A50E-F4FF-5D47-A830-D519EBF9F228}" presName="rootText" presStyleLbl="node1" presStyleIdx="4" presStyleCnt="8" custLinFactNeighborX="4338">
        <dgm:presLayoutVars>
          <dgm:chMax/>
          <dgm:chPref val="3"/>
        </dgm:presLayoutVars>
      </dgm:prSet>
      <dgm:spPr/>
    </dgm:pt>
    <dgm:pt modelId="{169B134D-8192-164C-8662-ECC97E497232}" type="pres">
      <dgm:prSet presAssocID="{F871A50E-F4FF-5D47-A830-D519EBF9F228}" presName="titleText2" presStyleLbl="fgAcc1" presStyleIdx="4" presStyleCnt="8">
        <dgm:presLayoutVars>
          <dgm:chMax val="0"/>
          <dgm:chPref val="0"/>
        </dgm:presLayoutVars>
      </dgm:prSet>
      <dgm:spPr/>
    </dgm:pt>
    <dgm:pt modelId="{F9B8C531-467E-E54C-9D5E-3173D6E22A9F}" type="pres">
      <dgm:prSet presAssocID="{F871A50E-F4FF-5D47-A830-D519EBF9F228}" presName="rootConnector" presStyleLbl="node3" presStyleIdx="0" presStyleCnt="0"/>
      <dgm:spPr/>
    </dgm:pt>
    <dgm:pt modelId="{EB500CD5-1837-9741-B098-907463AD0FAC}" type="pres">
      <dgm:prSet presAssocID="{F871A50E-F4FF-5D47-A830-D519EBF9F228}" presName="hierChild4" presStyleCnt="0"/>
      <dgm:spPr/>
    </dgm:pt>
    <dgm:pt modelId="{09B98F79-0A9E-1548-9276-4967DD2D2613}" type="pres">
      <dgm:prSet presAssocID="{F871A50E-F4FF-5D47-A830-D519EBF9F228}" presName="hierChild5" presStyleCnt="0"/>
      <dgm:spPr/>
    </dgm:pt>
    <dgm:pt modelId="{EC9CD542-E3F0-0C40-8779-28CF35A0F2A1}" type="pres">
      <dgm:prSet presAssocID="{87AAB29F-85A1-274F-8626-51AB29AB0238}" presName="Name37" presStyleLbl="parChTrans1D3" presStyleIdx="4" presStyleCnt="7"/>
      <dgm:spPr/>
    </dgm:pt>
    <dgm:pt modelId="{C3DBB9BB-E7C7-FC46-AE89-3E48DCD363D8}" type="pres">
      <dgm:prSet presAssocID="{69AC9637-4FFD-A34A-B8A9-6F10A3B6839E}" presName="hierRoot2" presStyleCnt="0">
        <dgm:presLayoutVars>
          <dgm:hierBranch val="init"/>
        </dgm:presLayoutVars>
      </dgm:prSet>
      <dgm:spPr/>
    </dgm:pt>
    <dgm:pt modelId="{92310DCA-36B1-A244-A72F-1104A46B3807}" type="pres">
      <dgm:prSet presAssocID="{69AC9637-4FFD-A34A-B8A9-6F10A3B6839E}" presName="rootComposite" presStyleCnt="0"/>
      <dgm:spPr/>
    </dgm:pt>
    <dgm:pt modelId="{F22D9972-3A07-9244-BFA7-96386A9AD780}" type="pres">
      <dgm:prSet presAssocID="{69AC9637-4FFD-A34A-B8A9-6F10A3B6839E}" presName="rootText" presStyleLbl="node1" presStyleIdx="5" presStyleCnt="8">
        <dgm:presLayoutVars>
          <dgm:chMax/>
          <dgm:chPref val="3"/>
        </dgm:presLayoutVars>
      </dgm:prSet>
      <dgm:spPr/>
    </dgm:pt>
    <dgm:pt modelId="{E3009A85-06E3-ED4A-B89A-43A4A47D7AA0}" type="pres">
      <dgm:prSet presAssocID="{69AC9637-4FFD-A34A-B8A9-6F10A3B6839E}" presName="titleText2" presStyleLbl="fgAcc1" presStyleIdx="5" presStyleCnt="8">
        <dgm:presLayoutVars>
          <dgm:chMax val="0"/>
          <dgm:chPref val="0"/>
        </dgm:presLayoutVars>
      </dgm:prSet>
      <dgm:spPr/>
    </dgm:pt>
    <dgm:pt modelId="{2574A52D-7B49-7348-BCC1-C3B942CCD055}" type="pres">
      <dgm:prSet presAssocID="{69AC9637-4FFD-A34A-B8A9-6F10A3B6839E}" presName="rootConnector" presStyleLbl="node3" presStyleIdx="0" presStyleCnt="0"/>
      <dgm:spPr/>
    </dgm:pt>
    <dgm:pt modelId="{A8A5F276-B5D5-B246-8DD8-A181A4840E05}" type="pres">
      <dgm:prSet presAssocID="{69AC9637-4FFD-A34A-B8A9-6F10A3B6839E}" presName="hierChild4" presStyleCnt="0"/>
      <dgm:spPr/>
    </dgm:pt>
    <dgm:pt modelId="{CCB2BD8F-4916-E346-BDF3-119965430B8C}" type="pres">
      <dgm:prSet presAssocID="{69AC9637-4FFD-A34A-B8A9-6F10A3B6839E}" presName="hierChild5" presStyleCnt="0"/>
      <dgm:spPr/>
    </dgm:pt>
    <dgm:pt modelId="{7A754EE5-1297-3444-9A2A-BFFF9FA9C614}" type="pres">
      <dgm:prSet presAssocID="{F62738EA-7A8D-1E4B-AC92-EB4181178242}" presName="Name37" presStyleLbl="parChTrans1D3" presStyleIdx="5" presStyleCnt="7"/>
      <dgm:spPr/>
    </dgm:pt>
    <dgm:pt modelId="{BEA703B2-911F-CC4E-AA97-EAAB27AF3A55}" type="pres">
      <dgm:prSet presAssocID="{BBDCFA78-27BD-8245-B8D5-54184B41E235}" presName="hierRoot2" presStyleCnt="0">
        <dgm:presLayoutVars>
          <dgm:hierBranch val="init"/>
        </dgm:presLayoutVars>
      </dgm:prSet>
      <dgm:spPr/>
    </dgm:pt>
    <dgm:pt modelId="{90567CE6-C054-AA4C-9240-64166A302E2C}" type="pres">
      <dgm:prSet presAssocID="{BBDCFA78-27BD-8245-B8D5-54184B41E235}" presName="rootComposite" presStyleCnt="0"/>
      <dgm:spPr/>
    </dgm:pt>
    <dgm:pt modelId="{2FFE36FD-F73E-504C-A341-C18293BF5D41}" type="pres">
      <dgm:prSet presAssocID="{BBDCFA78-27BD-8245-B8D5-54184B41E235}" presName="rootText" presStyleLbl="node1" presStyleIdx="6" presStyleCnt="8" custLinFactX="-66161" custLinFactY="96248" custLinFactNeighborX="-100000" custLinFactNeighborY="100000">
        <dgm:presLayoutVars>
          <dgm:chMax/>
          <dgm:chPref val="3"/>
        </dgm:presLayoutVars>
      </dgm:prSet>
      <dgm:spPr/>
    </dgm:pt>
    <dgm:pt modelId="{6BE0A4D8-304D-EB49-8C00-DE8DB52EE20C}" type="pres">
      <dgm:prSet presAssocID="{BBDCFA78-27BD-8245-B8D5-54184B41E235}" presName="titleText2" presStyleLbl="fgAcc1" presStyleIdx="6" presStyleCnt="8" custLinFactY="300000" custLinFactNeighborX="-33018" custLinFactNeighborY="356375">
        <dgm:presLayoutVars>
          <dgm:chMax val="0"/>
          <dgm:chPref val="0"/>
        </dgm:presLayoutVars>
      </dgm:prSet>
      <dgm:spPr/>
    </dgm:pt>
    <dgm:pt modelId="{C7656503-428D-1242-AF19-D57DB5269F9D}" type="pres">
      <dgm:prSet presAssocID="{BBDCFA78-27BD-8245-B8D5-54184B41E235}" presName="rootConnector" presStyleLbl="node3" presStyleIdx="0" presStyleCnt="0"/>
      <dgm:spPr/>
    </dgm:pt>
    <dgm:pt modelId="{FFF1D442-D1D7-7A4F-9B5D-8DAC9EAE7FBD}" type="pres">
      <dgm:prSet presAssocID="{BBDCFA78-27BD-8245-B8D5-54184B41E235}" presName="hierChild4" presStyleCnt="0"/>
      <dgm:spPr/>
    </dgm:pt>
    <dgm:pt modelId="{F64447F7-E4DF-CD41-9C9B-B33DEFC334BF}" type="pres">
      <dgm:prSet presAssocID="{BBDCFA78-27BD-8245-B8D5-54184B41E235}" presName="hierChild5" presStyleCnt="0"/>
      <dgm:spPr/>
    </dgm:pt>
    <dgm:pt modelId="{EF3D7F81-9020-E24B-986F-DA1ED306327A}" type="pres">
      <dgm:prSet presAssocID="{37EF1D00-448F-D04A-B169-663E90F54C55}" presName="Name37" presStyleLbl="parChTrans1D3" presStyleIdx="6" presStyleCnt="7"/>
      <dgm:spPr/>
    </dgm:pt>
    <dgm:pt modelId="{4FC31F1B-D231-9B43-B81A-EBB5CBE1F14D}" type="pres">
      <dgm:prSet presAssocID="{8474FD3C-9E4C-C64D-9C6D-737C41959FC5}" presName="hierRoot2" presStyleCnt="0">
        <dgm:presLayoutVars>
          <dgm:hierBranch/>
        </dgm:presLayoutVars>
      </dgm:prSet>
      <dgm:spPr/>
    </dgm:pt>
    <dgm:pt modelId="{0216C055-70A7-8142-BC98-FB08FEF0B533}" type="pres">
      <dgm:prSet presAssocID="{8474FD3C-9E4C-C64D-9C6D-737C41959FC5}" presName="rootComposite" presStyleCnt="0"/>
      <dgm:spPr/>
    </dgm:pt>
    <dgm:pt modelId="{BF392AB2-F27F-264E-B4EC-39D1066A5644}" type="pres">
      <dgm:prSet presAssocID="{8474FD3C-9E4C-C64D-9C6D-737C41959FC5}" presName="rootText" presStyleLbl="node1" presStyleIdx="7" presStyleCnt="8" custLinFactX="-67819" custLinFactY="98721" custLinFactNeighborX="-100000" custLinFactNeighborY="100000">
        <dgm:presLayoutVars>
          <dgm:chMax/>
          <dgm:chPref val="3"/>
        </dgm:presLayoutVars>
      </dgm:prSet>
      <dgm:spPr/>
    </dgm:pt>
    <dgm:pt modelId="{79042A24-905D-2043-875E-3A4014A644FB}" type="pres">
      <dgm:prSet presAssocID="{8474FD3C-9E4C-C64D-9C6D-737C41959FC5}" presName="titleText2" presStyleLbl="fgAcc1" presStyleIdx="7" presStyleCnt="8" custLinFactX="-137074" custLinFactY="300000" custLinFactNeighborX="-200000" custLinFactNeighborY="337989">
        <dgm:presLayoutVars>
          <dgm:chMax val="0"/>
          <dgm:chPref val="0"/>
        </dgm:presLayoutVars>
      </dgm:prSet>
      <dgm:spPr/>
    </dgm:pt>
    <dgm:pt modelId="{F0026D01-A30B-3D46-9CF1-2FF644EAEAC4}" type="pres">
      <dgm:prSet presAssocID="{8474FD3C-9E4C-C64D-9C6D-737C41959FC5}" presName="rootConnector" presStyleLbl="node3" presStyleIdx="0" presStyleCnt="0"/>
      <dgm:spPr/>
    </dgm:pt>
    <dgm:pt modelId="{C48CA037-C7E2-F549-B891-688255A33A52}" type="pres">
      <dgm:prSet presAssocID="{8474FD3C-9E4C-C64D-9C6D-737C41959FC5}" presName="hierChild4" presStyleCnt="0"/>
      <dgm:spPr/>
    </dgm:pt>
    <dgm:pt modelId="{DE260819-D957-6745-81F7-2625207EF96B}" type="pres">
      <dgm:prSet presAssocID="{8474FD3C-9E4C-C64D-9C6D-737C41959FC5}" presName="hierChild5" presStyleCnt="0"/>
      <dgm:spPr/>
    </dgm:pt>
    <dgm:pt modelId="{A4E06379-3C29-744E-B595-25C4AD3F5020}" type="pres">
      <dgm:prSet presAssocID="{27242DD6-FB3B-0746-A095-1394C3A1382F}" presName="hierChild5" presStyleCnt="0"/>
      <dgm:spPr/>
    </dgm:pt>
    <dgm:pt modelId="{23BF6B84-EA95-7F45-AD7C-1B84072E02F4}" type="pres">
      <dgm:prSet presAssocID="{C15A645F-C350-514E-A963-437C12B6708B}" presName="hierChild3" presStyleCnt="0"/>
      <dgm:spPr/>
    </dgm:pt>
  </dgm:ptLst>
  <dgm:cxnLst>
    <dgm:cxn modelId="{AB969BD9-CEF1-994A-BD0F-35BE72FC6C43}" type="presOf" srcId="{8474FD3C-9E4C-C64D-9C6D-737C41959FC5}" destId="{BF392AB2-F27F-264E-B4EC-39D1066A5644}" srcOrd="0" destOrd="0" presId="urn:microsoft.com/office/officeart/2008/layout/NameandTitleOrganizationalChart"/>
    <dgm:cxn modelId="{08FEEB13-F50C-824D-8875-0226A4836F3D}" type="presOf" srcId="{F871A50E-F4FF-5D47-A830-D519EBF9F228}" destId="{6B4BC420-37B5-CA47-A621-CE3AB6115F3E}" srcOrd="0" destOrd="0" presId="urn:microsoft.com/office/officeart/2008/layout/NameandTitleOrganizationalChart"/>
    <dgm:cxn modelId="{D2454CB9-16EF-C84C-8C74-98104191E3DF}" type="presOf" srcId="{37EF1D00-448F-D04A-B169-663E90F54C55}" destId="{EF3D7F81-9020-E24B-986F-DA1ED306327A}" srcOrd="0" destOrd="0" presId="urn:microsoft.com/office/officeart/2008/layout/NameandTitleOrganizationalChart"/>
    <dgm:cxn modelId="{18025D02-80BE-C04F-9A02-4EB696CA37F6}" type="presOf" srcId="{F8666892-C8D8-7B48-A661-7296FDF06557}" destId="{A94944EE-FB11-5B4A-980F-D96A477569AB}" srcOrd="0" destOrd="0" presId="urn:microsoft.com/office/officeart/2008/layout/NameandTitleOrganizationalChart"/>
    <dgm:cxn modelId="{7E4C0117-569B-6743-9849-619095246F1F}" srcId="{27242DD6-FB3B-0746-A095-1394C3A1382F}" destId="{0D1625DD-67EC-1145-A30B-95D3453B9858}" srcOrd="2" destOrd="0" parTransId="{F8666892-C8D8-7B48-A661-7296FDF06557}" sibTransId="{B569C5DB-68F7-064A-8BC2-7C2ED1B2DA60}"/>
    <dgm:cxn modelId="{9D58F78A-8592-F449-B0F9-C60A9B869B95}" type="presOf" srcId="{D51BC595-67C9-5E4E-95C5-1D77828F5C60}" destId="{5709F0CC-DDE0-FF45-8ED2-67587BD7E1C2}" srcOrd="0" destOrd="0" presId="urn:microsoft.com/office/officeart/2008/layout/NameandTitleOrganizationalChart"/>
    <dgm:cxn modelId="{B02D0A8B-F29D-5D48-BBFB-CCAA92C0A892}" type="presOf" srcId="{ADD43C01-871E-2447-AE7D-B8BFA6F74C7C}" destId="{FF5EB384-4F84-1B4A-8169-440F0E6D94E6}" srcOrd="0" destOrd="0" presId="urn:microsoft.com/office/officeart/2008/layout/NameandTitleOrganizationalChart"/>
    <dgm:cxn modelId="{2028C35E-716D-814B-A49D-68C650307057}" type="presOf" srcId="{162F0E9E-4CC3-154F-917A-74CCA7760C1A}" destId="{8CBBA690-F092-8C49-904D-EBF6B74BD030}" srcOrd="0" destOrd="0" presId="urn:microsoft.com/office/officeart/2008/layout/NameandTitleOrganizationalChart"/>
    <dgm:cxn modelId="{0E63B8E6-3D81-D746-B3B5-AFC7670B73F2}" type="presOf" srcId="{C4AFCB97-4FFB-FD43-B802-5E7F9149EFFB}" destId="{F2D09D50-ADC9-5F4A-B9E7-AAC1B988E96A}" srcOrd="0" destOrd="0" presId="urn:microsoft.com/office/officeart/2008/layout/NameandTitleOrganizationalChart"/>
    <dgm:cxn modelId="{70223F26-F31E-4049-A631-A5C9D552B331}" type="presOf" srcId="{3E0ECD2A-CB09-0745-9C36-CC39CB7676BA}" destId="{6BE0A4D8-304D-EB49-8C00-DE8DB52EE20C}" srcOrd="0" destOrd="0" presId="urn:microsoft.com/office/officeart/2008/layout/NameandTitleOrganizationalChart"/>
    <dgm:cxn modelId="{FB247F42-D669-7F45-9BCF-C424A9258B90}" type="presOf" srcId="{B569C5DB-68F7-064A-8BC2-7C2ED1B2DA60}" destId="{F26DB523-56C4-8641-92D1-53E6B2EB29F0}" srcOrd="0" destOrd="0" presId="urn:microsoft.com/office/officeart/2008/layout/NameandTitleOrganizationalChart"/>
    <dgm:cxn modelId="{75FCAD97-C47B-F54F-BF25-9F05E499267C}" type="presOf" srcId="{F62738EA-7A8D-1E4B-AC92-EB4181178242}" destId="{7A754EE5-1297-3444-9A2A-BFFF9FA9C614}" srcOrd="0" destOrd="0" presId="urn:microsoft.com/office/officeart/2008/layout/NameandTitleOrganizationalChart"/>
    <dgm:cxn modelId="{37289B57-B328-EC4B-A446-21806B004408}" srcId="{27242DD6-FB3B-0746-A095-1394C3A1382F}" destId="{F871A50E-F4FF-5D47-A830-D519EBF9F228}" srcOrd="3" destOrd="0" parTransId="{ADD43C01-871E-2447-AE7D-B8BFA6F74C7C}" sibTransId="{9507C965-2BB0-784C-B291-D90A7D71099C}"/>
    <dgm:cxn modelId="{7E258C32-77C1-424F-8EBD-0D9627BC7CDB}" type="presOf" srcId="{9507C965-2BB0-784C-B291-D90A7D71099C}" destId="{169B134D-8192-164C-8662-ECC97E497232}" srcOrd="0" destOrd="0" presId="urn:microsoft.com/office/officeart/2008/layout/NameandTitleOrganizationalChart"/>
    <dgm:cxn modelId="{3AB066E3-B631-8449-AAF6-B97965404948}" type="presOf" srcId="{C4AFCB97-4FFB-FD43-B802-5E7F9149EFFB}" destId="{42720D2E-FD0F-9944-8F50-80A4CB904D8C}" srcOrd="1" destOrd="0" presId="urn:microsoft.com/office/officeart/2008/layout/NameandTitleOrganizationalChart"/>
    <dgm:cxn modelId="{01647244-3F5C-FF42-BF60-478310D9CA6B}" type="presOf" srcId="{8474FD3C-9E4C-C64D-9C6D-737C41959FC5}" destId="{F0026D01-A30B-3D46-9CF1-2FF644EAEAC4}" srcOrd="1" destOrd="0" presId="urn:microsoft.com/office/officeart/2008/layout/NameandTitleOrganizationalChart"/>
    <dgm:cxn modelId="{3B66F3A1-E421-C54E-9680-46BDE9E8EB54}" type="presOf" srcId="{69AC9637-4FFD-A34A-B8A9-6F10A3B6839E}" destId="{2574A52D-7B49-7348-BCC1-C3B942CCD055}" srcOrd="1" destOrd="0" presId="urn:microsoft.com/office/officeart/2008/layout/NameandTitleOrganizationalChart"/>
    <dgm:cxn modelId="{76F65469-FCA9-974C-8D74-0F9D4B7B2AA1}" type="presOf" srcId="{0D1625DD-67EC-1145-A30B-95D3453B9858}" destId="{F6A8EF29-34F1-AD45-AE1D-B87D39346037}" srcOrd="0" destOrd="0" presId="urn:microsoft.com/office/officeart/2008/layout/NameandTitleOrganizationalChart"/>
    <dgm:cxn modelId="{D71664FB-7216-C74A-BB8F-E7386597668E}" type="presOf" srcId="{4E2F1C40-E6A5-6641-9C28-BFD7FB312B4C}" destId="{B111E987-1D43-D247-AECF-A8FFD588C6D9}" srcOrd="0" destOrd="0" presId="urn:microsoft.com/office/officeart/2008/layout/NameandTitleOrganizationalChart"/>
    <dgm:cxn modelId="{7ED2859E-3B3E-FB4C-9807-596F9250B0EC}" type="presOf" srcId="{D67491E3-87AF-8442-BEBF-83F7C558AB6F}" destId="{A5543900-6967-034D-BA90-E879175E4314}" srcOrd="0" destOrd="0" presId="urn:microsoft.com/office/officeart/2008/layout/NameandTitleOrganizationalChart"/>
    <dgm:cxn modelId="{CFFA466A-8D7D-2649-AAC2-184E6F10CA03}" type="presOf" srcId="{C15A645F-C350-514E-A963-437C12B6708B}" destId="{0FEFE13B-1C89-E44D-8D50-1FD858238214}" srcOrd="1" destOrd="0" presId="urn:microsoft.com/office/officeart/2008/layout/NameandTitleOrganizationalChart"/>
    <dgm:cxn modelId="{02DDDF79-6B71-DA46-B22B-87585226CFB8}" type="presOf" srcId="{8BE47544-4915-4541-A6C3-B10B74EFE3EB}" destId="{E3009A85-06E3-ED4A-B89A-43A4A47D7AA0}" srcOrd="0" destOrd="0" presId="urn:microsoft.com/office/officeart/2008/layout/NameandTitleOrganizationalChart"/>
    <dgm:cxn modelId="{1F9331DA-1AD3-744D-B8CA-968D84D73139}" type="presOf" srcId="{0D1625DD-67EC-1145-A30B-95D3453B9858}" destId="{2BE0BB78-C897-AF49-A7A6-8618D179657F}" srcOrd="1" destOrd="0" presId="urn:microsoft.com/office/officeart/2008/layout/NameandTitleOrganizationalChart"/>
    <dgm:cxn modelId="{AF33817F-9C54-BF45-8F7D-60C549DB1FEA}" type="presOf" srcId="{414A6DD1-165E-E344-973A-7DCCC3B1D328}" destId="{E2A87929-9B14-BD42-84A9-A2E1B6C7B8C6}" srcOrd="0" destOrd="0" presId="urn:microsoft.com/office/officeart/2008/layout/NameandTitleOrganizationalChart"/>
    <dgm:cxn modelId="{FCBEE1B3-A36F-8849-80B1-B0082D436F55}" srcId="{27242DD6-FB3B-0746-A095-1394C3A1382F}" destId="{69AC9637-4FFD-A34A-B8A9-6F10A3B6839E}" srcOrd="4" destOrd="0" parTransId="{87AAB29F-85A1-274F-8626-51AB29AB0238}" sibTransId="{8BE47544-4915-4541-A6C3-B10B74EFE3EB}"/>
    <dgm:cxn modelId="{35B8AE4D-CE89-2D4C-9201-94EF3140F94E}" type="presOf" srcId="{69AC9637-4FFD-A34A-B8A9-6F10A3B6839E}" destId="{F22D9972-3A07-9244-BFA7-96386A9AD780}" srcOrd="0" destOrd="0" presId="urn:microsoft.com/office/officeart/2008/layout/NameandTitleOrganizationalChart"/>
    <dgm:cxn modelId="{48ADE3D5-9BDC-234D-BFAA-B062BD90EB5F}" type="presOf" srcId="{BBDCFA78-27BD-8245-B8D5-54184B41E235}" destId="{2FFE36FD-F73E-504C-A341-C18293BF5D41}" srcOrd="0" destOrd="0" presId="urn:microsoft.com/office/officeart/2008/layout/NameandTitleOrganizationalChart"/>
    <dgm:cxn modelId="{5CD7E85E-BBD5-B741-A82E-0A0941EB1837}" srcId="{27242DD6-FB3B-0746-A095-1394C3A1382F}" destId="{BBDCFA78-27BD-8245-B8D5-54184B41E235}" srcOrd="5" destOrd="0" parTransId="{F62738EA-7A8D-1E4B-AC92-EB4181178242}" sibTransId="{3E0ECD2A-CB09-0745-9C36-CC39CB7676BA}"/>
    <dgm:cxn modelId="{DAC3F26E-3CDB-1746-8AA6-F1E94E86432B}" type="presOf" srcId="{D8CE327F-19B4-BC4A-98EB-7D80C2665870}" destId="{ED042E1B-536E-424F-9324-0F81DEFBFD7B}" srcOrd="0" destOrd="0" presId="urn:microsoft.com/office/officeart/2008/layout/NameandTitleOrganizationalChart"/>
    <dgm:cxn modelId="{0E134D4F-67C9-9E44-A617-BD6B7A2CD144}" srcId="{27242DD6-FB3B-0746-A095-1394C3A1382F}" destId="{C4AFCB97-4FFB-FD43-B802-5E7F9149EFFB}" srcOrd="0" destOrd="0" parTransId="{208106AD-3F67-1E48-A039-EC7645CDD90F}" sibTransId="{B07E109F-65E5-AC4B-9627-F02D015F9E52}"/>
    <dgm:cxn modelId="{56C208A6-0364-1C4B-97E7-C7FF26331F8A}" type="presOf" srcId="{693AF72E-12CB-C041-AA15-7FA5E59CD2FE}" destId="{900D7842-4A57-2144-8ED2-27EE55A93FD9}" srcOrd="0" destOrd="0" presId="urn:microsoft.com/office/officeart/2008/layout/NameandTitleOrganizationalChart"/>
    <dgm:cxn modelId="{ED7E8056-49B2-E14C-88C6-32065D868ED8}" type="presOf" srcId="{208106AD-3F67-1E48-A039-EC7645CDD90F}" destId="{64502048-67CE-2F4E-ADE7-4873D6E7EAEE}" srcOrd="0" destOrd="0" presId="urn:microsoft.com/office/officeart/2008/layout/NameandTitleOrganizationalChart"/>
    <dgm:cxn modelId="{8794AA8E-BFB8-134E-BA5F-ECEB1F620E81}" type="presOf" srcId="{162F0E9E-4CC3-154F-917A-74CCA7760C1A}" destId="{F853F6BD-6D42-7B41-9FFA-F92B8A171E8D}" srcOrd="1" destOrd="0" presId="urn:microsoft.com/office/officeart/2008/layout/NameandTitleOrganizationalChart"/>
    <dgm:cxn modelId="{49970F89-6981-E44A-8A72-2276129C4329}" srcId="{27242DD6-FB3B-0746-A095-1394C3A1382F}" destId="{162F0E9E-4CC3-154F-917A-74CCA7760C1A}" srcOrd="1" destOrd="0" parTransId="{4E2F1C40-E6A5-6641-9C28-BFD7FB312B4C}" sibTransId="{693AF72E-12CB-C041-AA15-7FA5E59CD2FE}"/>
    <dgm:cxn modelId="{DA71E29D-9632-8E42-8C0B-05AD0211AFBD}" type="presOf" srcId="{B07E109F-65E5-AC4B-9627-F02D015F9E52}" destId="{ECF3DB44-D018-0C49-887F-1FAC8FA843E1}" srcOrd="0" destOrd="0" presId="urn:microsoft.com/office/officeart/2008/layout/NameandTitleOrganizationalChart"/>
    <dgm:cxn modelId="{1F1BFE75-C5AE-D843-A873-6654BE820FAC}" srcId="{27242DD6-FB3B-0746-A095-1394C3A1382F}" destId="{8474FD3C-9E4C-C64D-9C6D-737C41959FC5}" srcOrd="6" destOrd="0" parTransId="{37EF1D00-448F-D04A-B169-663E90F54C55}" sibTransId="{91E5F9DB-DAA5-E64C-9771-DC8B82EAFD9C}"/>
    <dgm:cxn modelId="{CDFC1743-EDE4-2144-8FA9-B08E5513D7FB}" type="presOf" srcId="{C15A645F-C350-514E-A963-437C12B6708B}" destId="{A00B46E9-F503-8E41-8A39-56B9A0A28752}" srcOrd="0" destOrd="0" presId="urn:microsoft.com/office/officeart/2008/layout/NameandTitleOrganizationalChart"/>
    <dgm:cxn modelId="{669C71D2-F923-F54C-A24A-0FBD1310C911}" type="presOf" srcId="{BBDCFA78-27BD-8245-B8D5-54184B41E235}" destId="{C7656503-428D-1242-AF19-D57DB5269F9D}" srcOrd="1" destOrd="0" presId="urn:microsoft.com/office/officeart/2008/layout/NameandTitleOrganizationalChart"/>
    <dgm:cxn modelId="{59E86BFB-F82A-0343-B2EB-D1D78A77EE10}" type="presOf" srcId="{27242DD6-FB3B-0746-A095-1394C3A1382F}" destId="{85AA046D-FC69-AB4C-998B-4A03F42EBEFA}" srcOrd="1" destOrd="0" presId="urn:microsoft.com/office/officeart/2008/layout/NameandTitleOrganizationalChart"/>
    <dgm:cxn modelId="{048CEB11-E65E-C94A-8E8C-A9F78956B148}" type="presOf" srcId="{27242DD6-FB3B-0746-A095-1394C3A1382F}" destId="{2C6EBD9A-14A0-2646-9C6B-7718ED9EA15E}" srcOrd="0" destOrd="0" presId="urn:microsoft.com/office/officeart/2008/layout/NameandTitleOrganizationalChart"/>
    <dgm:cxn modelId="{E2005132-3FF0-D947-8A7D-42ACC5C31468}" type="presOf" srcId="{87AAB29F-85A1-274F-8626-51AB29AB0238}" destId="{EC9CD542-E3F0-0C40-8779-28CF35A0F2A1}" srcOrd="0" destOrd="0" presId="urn:microsoft.com/office/officeart/2008/layout/NameandTitleOrganizationalChart"/>
    <dgm:cxn modelId="{F7958DD8-59CE-1744-85C4-1D33BE2BF6B8}" type="presOf" srcId="{F871A50E-F4FF-5D47-A830-D519EBF9F228}" destId="{F9B8C531-467E-E54C-9D5E-3173D6E22A9F}" srcOrd="1" destOrd="0" presId="urn:microsoft.com/office/officeart/2008/layout/NameandTitleOrganizationalChart"/>
    <dgm:cxn modelId="{9A1FC9F5-A4C0-E342-8F77-1221015B4D0E}" type="presOf" srcId="{91E5F9DB-DAA5-E64C-9771-DC8B82EAFD9C}" destId="{79042A24-905D-2043-875E-3A4014A644FB}" srcOrd="0" destOrd="0" presId="urn:microsoft.com/office/officeart/2008/layout/NameandTitleOrganizationalChart"/>
    <dgm:cxn modelId="{F79F4246-A94E-8948-9BA7-055D5C3E1CBD}" srcId="{414A6DD1-165E-E344-973A-7DCCC3B1D328}" destId="{C15A645F-C350-514E-A963-437C12B6708B}" srcOrd="0" destOrd="0" parTransId="{036F8ADD-C89E-C24D-B8AB-BC6609D22A2C}" sibTransId="{D8CE327F-19B4-BC4A-98EB-7D80C2665870}"/>
    <dgm:cxn modelId="{A9CABF45-9550-1D44-82B7-6C11BF0CB5C3}" srcId="{C15A645F-C350-514E-A963-437C12B6708B}" destId="{27242DD6-FB3B-0746-A095-1394C3A1382F}" srcOrd="0" destOrd="0" parTransId="{D67491E3-87AF-8442-BEBF-83F7C558AB6F}" sibTransId="{D51BC595-67C9-5E4E-95C5-1D77828F5C60}"/>
    <dgm:cxn modelId="{79715A79-1C1F-A146-8ED4-6BCEC5CC3EBD}" type="presParOf" srcId="{E2A87929-9B14-BD42-84A9-A2E1B6C7B8C6}" destId="{4FC6B4BB-0036-934B-B0EA-57608D05FB3A}" srcOrd="0" destOrd="0" presId="urn:microsoft.com/office/officeart/2008/layout/NameandTitleOrganizationalChart"/>
    <dgm:cxn modelId="{3E98694F-9B45-FD47-A771-BF3930BCB04E}" type="presParOf" srcId="{4FC6B4BB-0036-934B-B0EA-57608D05FB3A}" destId="{37C03315-8BC0-9A4F-B294-0DFFB0127FAC}" srcOrd="0" destOrd="0" presId="urn:microsoft.com/office/officeart/2008/layout/NameandTitleOrganizationalChart"/>
    <dgm:cxn modelId="{1C35AA5E-F821-4445-8E76-3AE934C0157D}" type="presParOf" srcId="{37C03315-8BC0-9A4F-B294-0DFFB0127FAC}" destId="{A00B46E9-F503-8E41-8A39-56B9A0A28752}" srcOrd="0" destOrd="0" presId="urn:microsoft.com/office/officeart/2008/layout/NameandTitleOrganizationalChart"/>
    <dgm:cxn modelId="{67433FE5-9C16-BF46-ADDF-AD98BAB3095D}" type="presParOf" srcId="{37C03315-8BC0-9A4F-B294-0DFFB0127FAC}" destId="{ED042E1B-536E-424F-9324-0F81DEFBFD7B}" srcOrd="1" destOrd="0" presId="urn:microsoft.com/office/officeart/2008/layout/NameandTitleOrganizationalChart"/>
    <dgm:cxn modelId="{33E729E6-B66D-D444-9A78-93B7FFDF7364}" type="presParOf" srcId="{37C03315-8BC0-9A4F-B294-0DFFB0127FAC}" destId="{0FEFE13B-1C89-E44D-8D50-1FD858238214}" srcOrd="2" destOrd="0" presId="urn:microsoft.com/office/officeart/2008/layout/NameandTitleOrganizationalChart"/>
    <dgm:cxn modelId="{7120269E-2130-A244-A8DD-25163326C930}" type="presParOf" srcId="{4FC6B4BB-0036-934B-B0EA-57608D05FB3A}" destId="{BCBE685E-CF7A-AF48-A285-657E4BEC9C4A}" srcOrd="1" destOrd="0" presId="urn:microsoft.com/office/officeart/2008/layout/NameandTitleOrganizationalChart"/>
    <dgm:cxn modelId="{FF6D555A-D832-9944-A7E7-D386EB4FC6CF}" type="presParOf" srcId="{BCBE685E-CF7A-AF48-A285-657E4BEC9C4A}" destId="{A5543900-6967-034D-BA90-E879175E4314}" srcOrd="0" destOrd="0" presId="urn:microsoft.com/office/officeart/2008/layout/NameandTitleOrganizationalChart"/>
    <dgm:cxn modelId="{11D3A259-0403-CB41-B1BA-91921E8E5CD2}" type="presParOf" srcId="{BCBE685E-CF7A-AF48-A285-657E4BEC9C4A}" destId="{67211471-001F-A043-80BF-6A10CF7AAB16}" srcOrd="1" destOrd="0" presId="urn:microsoft.com/office/officeart/2008/layout/NameandTitleOrganizationalChart"/>
    <dgm:cxn modelId="{B794F59C-3056-D24C-87EB-D97A448655EA}" type="presParOf" srcId="{67211471-001F-A043-80BF-6A10CF7AAB16}" destId="{8F903A4A-B16A-8642-A998-D6869078D450}" srcOrd="0" destOrd="0" presId="urn:microsoft.com/office/officeart/2008/layout/NameandTitleOrganizationalChart"/>
    <dgm:cxn modelId="{EE422025-77D4-3540-8800-8C91D7D35EC0}" type="presParOf" srcId="{8F903A4A-B16A-8642-A998-D6869078D450}" destId="{2C6EBD9A-14A0-2646-9C6B-7718ED9EA15E}" srcOrd="0" destOrd="0" presId="urn:microsoft.com/office/officeart/2008/layout/NameandTitleOrganizationalChart"/>
    <dgm:cxn modelId="{70AC560D-F13D-D546-8721-049614E7E3CD}" type="presParOf" srcId="{8F903A4A-B16A-8642-A998-D6869078D450}" destId="{5709F0CC-DDE0-FF45-8ED2-67587BD7E1C2}" srcOrd="1" destOrd="0" presId="urn:microsoft.com/office/officeart/2008/layout/NameandTitleOrganizationalChart"/>
    <dgm:cxn modelId="{D629A8AB-F55A-DD4D-B02E-1736F2B6D47D}" type="presParOf" srcId="{8F903A4A-B16A-8642-A998-D6869078D450}" destId="{85AA046D-FC69-AB4C-998B-4A03F42EBEFA}" srcOrd="2" destOrd="0" presId="urn:microsoft.com/office/officeart/2008/layout/NameandTitleOrganizationalChart"/>
    <dgm:cxn modelId="{C9AB34FA-000F-4E48-BAE2-7FB1CDE65465}" type="presParOf" srcId="{67211471-001F-A043-80BF-6A10CF7AAB16}" destId="{C2B45F25-D927-5F41-A212-00A71D9981A5}" srcOrd="1" destOrd="0" presId="urn:microsoft.com/office/officeart/2008/layout/NameandTitleOrganizationalChart"/>
    <dgm:cxn modelId="{612925F2-1218-EB4D-99B4-3D5883DFB57C}" type="presParOf" srcId="{C2B45F25-D927-5F41-A212-00A71D9981A5}" destId="{64502048-67CE-2F4E-ADE7-4873D6E7EAEE}" srcOrd="0" destOrd="0" presId="urn:microsoft.com/office/officeart/2008/layout/NameandTitleOrganizationalChart"/>
    <dgm:cxn modelId="{D97458CC-DA02-2649-8767-07C446283ABF}" type="presParOf" srcId="{C2B45F25-D927-5F41-A212-00A71D9981A5}" destId="{DC5AE9A5-17A7-6E4A-B00B-B73109D3947A}" srcOrd="1" destOrd="0" presId="urn:microsoft.com/office/officeart/2008/layout/NameandTitleOrganizationalChart"/>
    <dgm:cxn modelId="{35A61F8D-217B-5640-A936-A0699404514E}" type="presParOf" srcId="{DC5AE9A5-17A7-6E4A-B00B-B73109D3947A}" destId="{93898692-CB98-2441-AB5A-E89D3A74CD99}" srcOrd="0" destOrd="0" presId="urn:microsoft.com/office/officeart/2008/layout/NameandTitleOrganizationalChart"/>
    <dgm:cxn modelId="{45FBC3D5-97A0-8B4C-A4A1-EA00B3A2F0C4}" type="presParOf" srcId="{93898692-CB98-2441-AB5A-E89D3A74CD99}" destId="{F2D09D50-ADC9-5F4A-B9E7-AAC1B988E96A}" srcOrd="0" destOrd="0" presId="urn:microsoft.com/office/officeart/2008/layout/NameandTitleOrganizationalChart"/>
    <dgm:cxn modelId="{340C0260-AB57-5141-AA44-05452D7346B1}" type="presParOf" srcId="{93898692-CB98-2441-AB5A-E89D3A74CD99}" destId="{ECF3DB44-D018-0C49-887F-1FAC8FA843E1}" srcOrd="1" destOrd="0" presId="urn:microsoft.com/office/officeart/2008/layout/NameandTitleOrganizationalChart"/>
    <dgm:cxn modelId="{1D425248-3937-9C4D-B74A-84A4AD45B10C}" type="presParOf" srcId="{93898692-CB98-2441-AB5A-E89D3A74CD99}" destId="{42720D2E-FD0F-9944-8F50-80A4CB904D8C}" srcOrd="2" destOrd="0" presId="urn:microsoft.com/office/officeart/2008/layout/NameandTitleOrganizationalChart"/>
    <dgm:cxn modelId="{A24E2FDD-9A42-C84C-AC20-20F849FDB8F1}" type="presParOf" srcId="{DC5AE9A5-17A7-6E4A-B00B-B73109D3947A}" destId="{B8824BD3-054B-F142-84A6-B3254EAC6AE1}" srcOrd="1" destOrd="0" presId="urn:microsoft.com/office/officeart/2008/layout/NameandTitleOrganizationalChart"/>
    <dgm:cxn modelId="{718AE587-5219-9743-9507-0F65BF6E3979}" type="presParOf" srcId="{DC5AE9A5-17A7-6E4A-B00B-B73109D3947A}" destId="{E3C112B9-5FD1-A842-96B6-AE7AAD9AD3F1}" srcOrd="2" destOrd="0" presId="urn:microsoft.com/office/officeart/2008/layout/NameandTitleOrganizationalChart"/>
    <dgm:cxn modelId="{56B7C1BD-2A4A-FB43-9047-4B0E94B9606E}" type="presParOf" srcId="{C2B45F25-D927-5F41-A212-00A71D9981A5}" destId="{B111E987-1D43-D247-AECF-A8FFD588C6D9}" srcOrd="2" destOrd="0" presId="urn:microsoft.com/office/officeart/2008/layout/NameandTitleOrganizationalChart"/>
    <dgm:cxn modelId="{7B89FAE2-2FD7-9D45-818F-D7A41A4C8333}" type="presParOf" srcId="{C2B45F25-D927-5F41-A212-00A71D9981A5}" destId="{34F91696-7424-1E45-A29D-ADDB3AB99EF6}" srcOrd="3" destOrd="0" presId="urn:microsoft.com/office/officeart/2008/layout/NameandTitleOrganizationalChart"/>
    <dgm:cxn modelId="{FD573B92-BF00-1E41-94C0-1EB882D61CB1}" type="presParOf" srcId="{34F91696-7424-1E45-A29D-ADDB3AB99EF6}" destId="{F16401D4-E700-2846-8020-100DBA30A0DB}" srcOrd="0" destOrd="0" presId="urn:microsoft.com/office/officeart/2008/layout/NameandTitleOrganizationalChart"/>
    <dgm:cxn modelId="{413DE190-D2D6-4149-9061-46D03FEF8783}" type="presParOf" srcId="{F16401D4-E700-2846-8020-100DBA30A0DB}" destId="{8CBBA690-F092-8C49-904D-EBF6B74BD030}" srcOrd="0" destOrd="0" presId="urn:microsoft.com/office/officeart/2008/layout/NameandTitleOrganizationalChart"/>
    <dgm:cxn modelId="{0A2B7DCC-29A7-6143-9628-8668E1DEF24D}" type="presParOf" srcId="{F16401D4-E700-2846-8020-100DBA30A0DB}" destId="{900D7842-4A57-2144-8ED2-27EE55A93FD9}" srcOrd="1" destOrd="0" presId="urn:microsoft.com/office/officeart/2008/layout/NameandTitleOrganizationalChart"/>
    <dgm:cxn modelId="{D1339F36-8111-0F49-A779-F7F075F68042}" type="presParOf" srcId="{F16401D4-E700-2846-8020-100DBA30A0DB}" destId="{F853F6BD-6D42-7B41-9FFA-F92B8A171E8D}" srcOrd="2" destOrd="0" presId="urn:microsoft.com/office/officeart/2008/layout/NameandTitleOrganizationalChart"/>
    <dgm:cxn modelId="{A6A08FBC-0BD7-0A4A-BAB7-F4EDE19A981C}" type="presParOf" srcId="{34F91696-7424-1E45-A29D-ADDB3AB99EF6}" destId="{3E9BD9F2-F0C0-B64E-8CDB-2886136EE2E6}" srcOrd="1" destOrd="0" presId="urn:microsoft.com/office/officeart/2008/layout/NameandTitleOrganizationalChart"/>
    <dgm:cxn modelId="{C336855C-6FC8-CF43-95B9-E2709540819C}" type="presParOf" srcId="{34F91696-7424-1E45-A29D-ADDB3AB99EF6}" destId="{8CB70007-E093-E248-AED1-26865A18E0A5}" srcOrd="2" destOrd="0" presId="urn:microsoft.com/office/officeart/2008/layout/NameandTitleOrganizationalChart"/>
    <dgm:cxn modelId="{6BB62B64-179F-354E-B879-915196F8B031}" type="presParOf" srcId="{C2B45F25-D927-5F41-A212-00A71D9981A5}" destId="{A94944EE-FB11-5B4A-980F-D96A477569AB}" srcOrd="4" destOrd="0" presId="urn:microsoft.com/office/officeart/2008/layout/NameandTitleOrganizationalChart"/>
    <dgm:cxn modelId="{E88C9767-D4F9-1143-8091-0533A5033EA2}" type="presParOf" srcId="{C2B45F25-D927-5F41-A212-00A71D9981A5}" destId="{CE6AE530-E27A-F04C-9160-51B76C731F18}" srcOrd="5" destOrd="0" presId="urn:microsoft.com/office/officeart/2008/layout/NameandTitleOrganizationalChart"/>
    <dgm:cxn modelId="{3B20472E-C6A0-3E4C-BC68-CF6F3402A448}" type="presParOf" srcId="{CE6AE530-E27A-F04C-9160-51B76C731F18}" destId="{0E752160-A25B-6B45-B681-CBCAE101BEF9}" srcOrd="0" destOrd="0" presId="urn:microsoft.com/office/officeart/2008/layout/NameandTitleOrganizationalChart"/>
    <dgm:cxn modelId="{38228423-3731-4A48-BCFF-4B943EB0E6AE}" type="presParOf" srcId="{0E752160-A25B-6B45-B681-CBCAE101BEF9}" destId="{F6A8EF29-34F1-AD45-AE1D-B87D39346037}" srcOrd="0" destOrd="0" presId="urn:microsoft.com/office/officeart/2008/layout/NameandTitleOrganizationalChart"/>
    <dgm:cxn modelId="{39A18B26-29E1-EB44-9D83-26091E31997B}" type="presParOf" srcId="{0E752160-A25B-6B45-B681-CBCAE101BEF9}" destId="{F26DB523-56C4-8641-92D1-53E6B2EB29F0}" srcOrd="1" destOrd="0" presId="urn:microsoft.com/office/officeart/2008/layout/NameandTitleOrganizationalChart"/>
    <dgm:cxn modelId="{EC0E184A-4CDF-9041-AC57-634EFE4245B9}" type="presParOf" srcId="{0E752160-A25B-6B45-B681-CBCAE101BEF9}" destId="{2BE0BB78-C897-AF49-A7A6-8618D179657F}" srcOrd="2" destOrd="0" presId="urn:microsoft.com/office/officeart/2008/layout/NameandTitleOrganizationalChart"/>
    <dgm:cxn modelId="{901EDBC6-4453-BC4D-989A-9A79E537F504}" type="presParOf" srcId="{CE6AE530-E27A-F04C-9160-51B76C731F18}" destId="{1DAF4C72-1831-6B4D-A672-537FE49BDE45}" srcOrd="1" destOrd="0" presId="urn:microsoft.com/office/officeart/2008/layout/NameandTitleOrganizationalChart"/>
    <dgm:cxn modelId="{750A502D-739C-C044-A19D-ABD42B08663A}" type="presParOf" srcId="{CE6AE530-E27A-F04C-9160-51B76C731F18}" destId="{C11D5F24-35DB-DA48-A415-8B477D82968F}" srcOrd="2" destOrd="0" presId="urn:microsoft.com/office/officeart/2008/layout/NameandTitleOrganizationalChart"/>
    <dgm:cxn modelId="{E3526A5D-3FEB-D149-B5D8-B2461FC6C8C4}" type="presParOf" srcId="{C2B45F25-D927-5F41-A212-00A71D9981A5}" destId="{FF5EB384-4F84-1B4A-8169-440F0E6D94E6}" srcOrd="6" destOrd="0" presId="urn:microsoft.com/office/officeart/2008/layout/NameandTitleOrganizationalChart"/>
    <dgm:cxn modelId="{84627E5A-7772-1744-84F6-516D026EBA20}" type="presParOf" srcId="{C2B45F25-D927-5F41-A212-00A71D9981A5}" destId="{A5ECA6C5-E121-394B-85F4-AF713387E029}" srcOrd="7" destOrd="0" presId="urn:microsoft.com/office/officeart/2008/layout/NameandTitleOrganizationalChart"/>
    <dgm:cxn modelId="{C667057A-232B-AC4E-A445-CD405AF0093A}" type="presParOf" srcId="{A5ECA6C5-E121-394B-85F4-AF713387E029}" destId="{DB5F634C-2C0B-1745-A902-9E711D8E7A7D}" srcOrd="0" destOrd="0" presId="urn:microsoft.com/office/officeart/2008/layout/NameandTitleOrganizationalChart"/>
    <dgm:cxn modelId="{6904F653-CB0B-9D41-A929-25362339AB14}" type="presParOf" srcId="{DB5F634C-2C0B-1745-A902-9E711D8E7A7D}" destId="{6B4BC420-37B5-CA47-A621-CE3AB6115F3E}" srcOrd="0" destOrd="0" presId="urn:microsoft.com/office/officeart/2008/layout/NameandTitleOrganizationalChart"/>
    <dgm:cxn modelId="{B9E39C4A-EAD0-8B44-840C-9771FE0544BC}" type="presParOf" srcId="{DB5F634C-2C0B-1745-A902-9E711D8E7A7D}" destId="{169B134D-8192-164C-8662-ECC97E497232}" srcOrd="1" destOrd="0" presId="urn:microsoft.com/office/officeart/2008/layout/NameandTitleOrganizationalChart"/>
    <dgm:cxn modelId="{2ACB67E2-37A0-8E43-BCB3-2D7D7B9F2542}" type="presParOf" srcId="{DB5F634C-2C0B-1745-A902-9E711D8E7A7D}" destId="{F9B8C531-467E-E54C-9D5E-3173D6E22A9F}" srcOrd="2" destOrd="0" presId="urn:microsoft.com/office/officeart/2008/layout/NameandTitleOrganizationalChart"/>
    <dgm:cxn modelId="{0993B198-1586-4848-9B83-0BADE80079D2}" type="presParOf" srcId="{A5ECA6C5-E121-394B-85F4-AF713387E029}" destId="{EB500CD5-1837-9741-B098-907463AD0FAC}" srcOrd="1" destOrd="0" presId="urn:microsoft.com/office/officeart/2008/layout/NameandTitleOrganizationalChart"/>
    <dgm:cxn modelId="{04646C95-FB7C-BF4B-8BC7-8E014245C2DF}" type="presParOf" srcId="{A5ECA6C5-E121-394B-85F4-AF713387E029}" destId="{09B98F79-0A9E-1548-9276-4967DD2D2613}" srcOrd="2" destOrd="0" presId="urn:microsoft.com/office/officeart/2008/layout/NameandTitleOrganizationalChart"/>
    <dgm:cxn modelId="{AA286ECC-7448-E942-A506-706B9AD38D3A}" type="presParOf" srcId="{C2B45F25-D927-5F41-A212-00A71D9981A5}" destId="{EC9CD542-E3F0-0C40-8779-28CF35A0F2A1}" srcOrd="8" destOrd="0" presId="urn:microsoft.com/office/officeart/2008/layout/NameandTitleOrganizationalChart"/>
    <dgm:cxn modelId="{FA924533-A759-7B48-B68C-E9FC265BE7A6}" type="presParOf" srcId="{C2B45F25-D927-5F41-A212-00A71D9981A5}" destId="{C3DBB9BB-E7C7-FC46-AE89-3E48DCD363D8}" srcOrd="9" destOrd="0" presId="urn:microsoft.com/office/officeart/2008/layout/NameandTitleOrganizationalChart"/>
    <dgm:cxn modelId="{2511B4FC-967B-8B44-A814-42A7F0FE1340}" type="presParOf" srcId="{C3DBB9BB-E7C7-FC46-AE89-3E48DCD363D8}" destId="{92310DCA-36B1-A244-A72F-1104A46B3807}" srcOrd="0" destOrd="0" presId="urn:microsoft.com/office/officeart/2008/layout/NameandTitleOrganizationalChart"/>
    <dgm:cxn modelId="{3EE5526F-8E7A-BB42-9090-5DA16AEE0B58}" type="presParOf" srcId="{92310DCA-36B1-A244-A72F-1104A46B3807}" destId="{F22D9972-3A07-9244-BFA7-96386A9AD780}" srcOrd="0" destOrd="0" presId="urn:microsoft.com/office/officeart/2008/layout/NameandTitleOrganizationalChart"/>
    <dgm:cxn modelId="{E9F60E70-951F-464A-A3B0-CE3764E73558}" type="presParOf" srcId="{92310DCA-36B1-A244-A72F-1104A46B3807}" destId="{E3009A85-06E3-ED4A-B89A-43A4A47D7AA0}" srcOrd="1" destOrd="0" presId="urn:microsoft.com/office/officeart/2008/layout/NameandTitleOrganizationalChart"/>
    <dgm:cxn modelId="{73EF79B1-ABCF-444F-95EC-D424387FABCB}" type="presParOf" srcId="{92310DCA-36B1-A244-A72F-1104A46B3807}" destId="{2574A52D-7B49-7348-BCC1-C3B942CCD055}" srcOrd="2" destOrd="0" presId="urn:microsoft.com/office/officeart/2008/layout/NameandTitleOrganizationalChart"/>
    <dgm:cxn modelId="{32CBDAF6-0445-D142-9069-0233FEF6700B}" type="presParOf" srcId="{C3DBB9BB-E7C7-FC46-AE89-3E48DCD363D8}" destId="{A8A5F276-B5D5-B246-8DD8-A181A4840E05}" srcOrd="1" destOrd="0" presId="urn:microsoft.com/office/officeart/2008/layout/NameandTitleOrganizationalChart"/>
    <dgm:cxn modelId="{3CDCC2B4-2F0A-A94F-B1BD-A8C632520B02}" type="presParOf" srcId="{C3DBB9BB-E7C7-FC46-AE89-3E48DCD363D8}" destId="{CCB2BD8F-4916-E346-BDF3-119965430B8C}" srcOrd="2" destOrd="0" presId="urn:microsoft.com/office/officeart/2008/layout/NameandTitleOrganizationalChart"/>
    <dgm:cxn modelId="{43D7DA6D-7D22-AA4E-829E-3B683BE08D16}" type="presParOf" srcId="{C2B45F25-D927-5F41-A212-00A71D9981A5}" destId="{7A754EE5-1297-3444-9A2A-BFFF9FA9C614}" srcOrd="10" destOrd="0" presId="urn:microsoft.com/office/officeart/2008/layout/NameandTitleOrganizationalChart"/>
    <dgm:cxn modelId="{8248B39B-4725-B346-91A0-84ACE1774A65}" type="presParOf" srcId="{C2B45F25-D927-5F41-A212-00A71D9981A5}" destId="{BEA703B2-911F-CC4E-AA97-EAAB27AF3A55}" srcOrd="11" destOrd="0" presId="urn:microsoft.com/office/officeart/2008/layout/NameandTitleOrganizationalChart"/>
    <dgm:cxn modelId="{6E161F71-E5B8-2642-AB0D-4424570BC3EA}" type="presParOf" srcId="{BEA703B2-911F-CC4E-AA97-EAAB27AF3A55}" destId="{90567CE6-C054-AA4C-9240-64166A302E2C}" srcOrd="0" destOrd="0" presId="urn:microsoft.com/office/officeart/2008/layout/NameandTitleOrganizationalChart"/>
    <dgm:cxn modelId="{BEB4FC9A-EF95-6B4E-868F-B4C9CE5152D1}" type="presParOf" srcId="{90567CE6-C054-AA4C-9240-64166A302E2C}" destId="{2FFE36FD-F73E-504C-A341-C18293BF5D41}" srcOrd="0" destOrd="0" presId="urn:microsoft.com/office/officeart/2008/layout/NameandTitleOrganizationalChart"/>
    <dgm:cxn modelId="{E20D7C32-B2FE-7048-9408-8B8F8EFA88F6}" type="presParOf" srcId="{90567CE6-C054-AA4C-9240-64166A302E2C}" destId="{6BE0A4D8-304D-EB49-8C00-DE8DB52EE20C}" srcOrd="1" destOrd="0" presId="urn:microsoft.com/office/officeart/2008/layout/NameandTitleOrganizationalChart"/>
    <dgm:cxn modelId="{FB6862C6-A5C6-FE48-BEB9-9D48E0EEFEAF}" type="presParOf" srcId="{90567CE6-C054-AA4C-9240-64166A302E2C}" destId="{C7656503-428D-1242-AF19-D57DB5269F9D}" srcOrd="2" destOrd="0" presId="urn:microsoft.com/office/officeart/2008/layout/NameandTitleOrganizationalChart"/>
    <dgm:cxn modelId="{988836EE-7525-2540-907D-BE82C4AE6888}" type="presParOf" srcId="{BEA703B2-911F-CC4E-AA97-EAAB27AF3A55}" destId="{FFF1D442-D1D7-7A4F-9B5D-8DAC9EAE7FBD}" srcOrd="1" destOrd="0" presId="urn:microsoft.com/office/officeart/2008/layout/NameandTitleOrganizationalChart"/>
    <dgm:cxn modelId="{26F896E4-C640-C640-9958-52C6918CEBAE}" type="presParOf" srcId="{BEA703B2-911F-CC4E-AA97-EAAB27AF3A55}" destId="{F64447F7-E4DF-CD41-9C9B-B33DEFC334BF}" srcOrd="2" destOrd="0" presId="urn:microsoft.com/office/officeart/2008/layout/NameandTitleOrganizationalChart"/>
    <dgm:cxn modelId="{FD99E799-9A09-A943-B45B-7DA6CD295DB1}" type="presParOf" srcId="{C2B45F25-D927-5F41-A212-00A71D9981A5}" destId="{EF3D7F81-9020-E24B-986F-DA1ED306327A}" srcOrd="12" destOrd="0" presId="urn:microsoft.com/office/officeart/2008/layout/NameandTitleOrganizationalChart"/>
    <dgm:cxn modelId="{F948E31C-B7C8-464F-A8FE-419FD4F0E977}" type="presParOf" srcId="{C2B45F25-D927-5F41-A212-00A71D9981A5}" destId="{4FC31F1B-D231-9B43-B81A-EBB5CBE1F14D}" srcOrd="13" destOrd="0" presId="urn:microsoft.com/office/officeart/2008/layout/NameandTitleOrganizationalChart"/>
    <dgm:cxn modelId="{91E79AF8-2C64-764C-9AA6-4DD633947CDC}" type="presParOf" srcId="{4FC31F1B-D231-9B43-B81A-EBB5CBE1F14D}" destId="{0216C055-70A7-8142-BC98-FB08FEF0B533}" srcOrd="0" destOrd="0" presId="urn:microsoft.com/office/officeart/2008/layout/NameandTitleOrganizationalChart"/>
    <dgm:cxn modelId="{E8B8B159-97ED-054A-9B47-0BE3B5BF7A24}" type="presParOf" srcId="{0216C055-70A7-8142-BC98-FB08FEF0B533}" destId="{BF392AB2-F27F-264E-B4EC-39D1066A5644}" srcOrd="0" destOrd="0" presId="urn:microsoft.com/office/officeart/2008/layout/NameandTitleOrganizationalChart"/>
    <dgm:cxn modelId="{A7CC2A7C-8103-5A45-B9A5-C9EE7B7956BF}" type="presParOf" srcId="{0216C055-70A7-8142-BC98-FB08FEF0B533}" destId="{79042A24-905D-2043-875E-3A4014A644FB}" srcOrd="1" destOrd="0" presId="urn:microsoft.com/office/officeart/2008/layout/NameandTitleOrganizationalChart"/>
    <dgm:cxn modelId="{7D8F6F80-63A1-0142-AB30-404C944A9914}" type="presParOf" srcId="{0216C055-70A7-8142-BC98-FB08FEF0B533}" destId="{F0026D01-A30B-3D46-9CF1-2FF644EAEAC4}" srcOrd="2" destOrd="0" presId="urn:microsoft.com/office/officeart/2008/layout/NameandTitleOrganizationalChart"/>
    <dgm:cxn modelId="{551492B5-B7A9-B44B-A931-04095A09CB8F}" type="presParOf" srcId="{4FC31F1B-D231-9B43-B81A-EBB5CBE1F14D}" destId="{C48CA037-C7E2-F549-B891-688255A33A52}" srcOrd="1" destOrd="0" presId="urn:microsoft.com/office/officeart/2008/layout/NameandTitleOrganizationalChart"/>
    <dgm:cxn modelId="{7F17DBE4-B61D-7543-9F1D-A59BA6CD63B8}" type="presParOf" srcId="{4FC31F1B-D231-9B43-B81A-EBB5CBE1F14D}" destId="{DE260819-D957-6745-81F7-2625207EF96B}" srcOrd="2" destOrd="0" presId="urn:microsoft.com/office/officeart/2008/layout/NameandTitleOrganizationalChart"/>
    <dgm:cxn modelId="{362D4C60-0269-2941-A0ED-6ACF7BD949EE}" type="presParOf" srcId="{67211471-001F-A043-80BF-6A10CF7AAB16}" destId="{A4E06379-3C29-744E-B595-25C4AD3F5020}" srcOrd="2" destOrd="0" presId="urn:microsoft.com/office/officeart/2008/layout/NameandTitleOrganizationalChart"/>
    <dgm:cxn modelId="{3BABFD28-D243-D34B-B92F-1D887D4FC4F5}" type="presParOf" srcId="{4FC6B4BB-0036-934B-B0EA-57608D05FB3A}" destId="{23BF6B84-EA95-7F45-AD7C-1B84072E02F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3FB9A-A9E4-FC4D-9DFB-1690C5968DE4}" type="doc">
      <dgm:prSet loTypeId="urn:microsoft.com/office/officeart/2005/8/layout/bList2" loCatId="" qsTypeId="urn:microsoft.com/office/officeart/2005/8/quickstyle/simple4" qsCatId="simple" csTypeId="urn:microsoft.com/office/officeart/2005/8/colors/accent1_2" csCatId="accent1" phldr="1"/>
      <dgm:spPr/>
    </dgm:pt>
    <dgm:pt modelId="{24EEA148-A36D-1244-81F5-2F1C31380561}">
      <dgm:prSet phldrT="[Text]"/>
      <dgm:spPr/>
      <dgm:t>
        <a:bodyPr/>
        <a:lstStyle/>
        <a:p>
          <a:r>
            <a:rPr lang="es-GT" b="1" dirty="0"/>
            <a:t>Operativos (Corto Plazo):</a:t>
          </a:r>
          <a:endParaRPr lang="es-ES_tradnl" dirty="0"/>
        </a:p>
      </dgm:t>
    </dgm:pt>
    <dgm:pt modelId="{9EAF43F8-CB3D-3D45-81C9-B71CFFE420B0}" type="parTrans" cxnId="{34C09C19-2283-5242-BAFE-BA564C365768}">
      <dgm:prSet/>
      <dgm:spPr/>
      <dgm:t>
        <a:bodyPr/>
        <a:lstStyle/>
        <a:p>
          <a:endParaRPr lang="es-ES_tradnl"/>
        </a:p>
      </dgm:t>
    </dgm:pt>
    <dgm:pt modelId="{7C93584B-2305-5A4A-80A6-0D8F4BECA59A}" type="sibTrans" cxnId="{34C09C19-2283-5242-BAFE-BA564C365768}">
      <dgm:prSet/>
      <dgm:spPr/>
      <dgm:t>
        <a:bodyPr/>
        <a:lstStyle/>
        <a:p>
          <a:endParaRPr lang="es-ES_tradnl"/>
        </a:p>
      </dgm:t>
    </dgm:pt>
    <dgm:pt modelId="{36A1A64E-3CF5-0E4F-B6C3-08B1A6C9E895}">
      <dgm:prSet phldrT="[Text]"/>
      <dgm:spPr/>
      <dgm:t>
        <a:bodyPr/>
        <a:lstStyle/>
        <a:p>
          <a:r>
            <a:rPr lang="es-GT" b="1" dirty="0"/>
            <a:t>Tácticos (Mediano Plazo):</a:t>
          </a:r>
          <a:endParaRPr lang="es-ES_tradnl" dirty="0"/>
        </a:p>
      </dgm:t>
    </dgm:pt>
    <dgm:pt modelId="{140F0FBF-C727-144A-A56B-401408947063}" type="parTrans" cxnId="{E0FC8B8F-03A1-7845-B1E1-0D7C2C05FCC0}">
      <dgm:prSet/>
      <dgm:spPr/>
      <dgm:t>
        <a:bodyPr/>
        <a:lstStyle/>
        <a:p>
          <a:endParaRPr lang="es-ES_tradnl"/>
        </a:p>
      </dgm:t>
    </dgm:pt>
    <dgm:pt modelId="{2F7A0423-2A25-8142-97D9-4B6CFA728FCC}" type="sibTrans" cxnId="{E0FC8B8F-03A1-7845-B1E1-0D7C2C05FCC0}">
      <dgm:prSet/>
      <dgm:spPr/>
      <dgm:t>
        <a:bodyPr/>
        <a:lstStyle/>
        <a:p>
          <a:endParaRPr lang="es-ES_tradnl"/>
        </a:p>
      </dgm:t>
    </dgm:pt>
    <dgm:pt modelId="{6C502A19-86E0-9342-8E92-80730291E52E}">
      <dgm:prSet phldrT="[Text]"/>
      <dgm:spPr/>
      <dgm:t>
        <a:bodyPr/>
        <a:lstStyle/>
        <a:p>
          <a:endParaRPr lang="es-ES_tradnl" dirty="0"/>
        </a:p>
        <a:p>
          <a:r>
            <a:rPr lang="es-GT" b="1" dirty="0"/>
            <a:t>Estratégicos (Largo Plazo):</a:t>
          </a:r>
          <a:endParaRPr lang="es-ES_tradnl" dirty="0"/>
        </a:p>
      </dgm:t>
    </dgm:pt>
    <dgm:pt modelId="{D814A48D-B61B-2E4F-8FF6-1CAC6D18A9AF}" type="parTrans" cxnId="{8F043C86-8886-9644-B11E-495FDE372CB9}">
      <dgm:prSet/>
      <dgm:spPr/>
      <dgm:t>
        <a:bodyPr/>
        <a:lstStyle/>
        <a:p>
          <a:endParaRPr lang="es-ES_tradnl"/>
        </a:p>
      </dgm:t>
    </dgm:pt>
    <dgm:pt modelId="{AF802142-344B-8E48-8CEB-A1B5FBC9E868}" type="sibTrans" cxnId="{8F043C86-8886-9644-B11E-495FDE372CB9}">
      <dgm:prSet/>
      <dgm:spPr/>
      <dgm:t>
        <a:bodyPr/>
        <a:lstStyle/>
        <a:p>
          <a:endParaRPr lang="es-ES_tradnl"/>
        </a:p>
      </dgm:t>
    </dgm:pt>
    <dgm:pt modelId="{10186A18-1A48-C142-918C-5BF86F577197}">
      <dgm:prSet/>
      <dgm:spPr/>
      <dgm:t>
        <a:bodyPr/>
        <a:lstStyle/>
        <a:p>
          <a:r>
            <a:rPr lang="es-GT" dirty="0"/>
            <a:t>Llegar a cubrir las necesidades del cliente con nuestros productos.</a:t>
          </a:r>
          <a:endParaRPr lang="es-ES_tradnl" dirty="0"/>
        </a:p>
      </dgm:t>
    </dgm:pt>
    <dgm:pt modelId="{EA06410B-9025-8F47-9BCF-6DD114EC8DB0}" type="parTrans" cxnId="{D749D432-34F9-5F41-84D5-53C6CE5D7FF1}">
      <dgm:prSet/>
      <dgm:spPr/>
      <dgm:t>
        <a:bodyPr/>
        <a:lstStyle/>
        <a:p>
          <a:endParaRPr lang="es-ES_tradnl"/>
        </a:p>
      </dgm:t>
    </dgm:pt>
    <dgm:pt modelId="{DF2A6032-75AE-7A4A-8B41-DC86578C18C2}" type="sibTrans" cxnId="{D749D432-34F9-5F41-84D5-53C6CE5D7FF1}">
      <dgm:prSet/>
      <dgm:spPr/>
      <dgm:t>
        <a:bodyPr/>
        <a:lstStyle/>
        <a:p>
          <a:endParaRPr lang="es-ES_tradnl"/>
        </a:p>
      </dgm:t>
    </dgm:pt>
    <dgm:pt modelId="{A5FE8E30-123C-2F4D-A058-6A09BD504F8D}">
      <dgm:prSet/>
      <dgm:spPr/>
      <dgm:t>
        <a:bodyPr/>
        <a:lstStyle/>
        <a:p>
          <a:r>
            <a:rPr lang="es-GT" dirty="0"/>
            <a:t>Provoca impacto e innovación en el cliente.</a:t>
          </a:r>
          <a:endParaRPr lang="es-ES_tradnl" dirty="0"/>
        </a:p>
      </dgm:t>
    </dgm:pt>
    <dgm:pt modelId="{B6BF4D30-9EE8-8849-B3EF-12DF14028B80}" type="parTrans" cxnId="{73774488-D62C-BA48-9714-E1265DA87341}">
      <dgm:prSet/>
      <dgm:spPr/>
      <dgm:t>
        <a:bodyPr/>
        <a:lstStyle/>
        <a:p>
          <a:endParaRPr lang="es-ES_tradnl"/>
        </a:p>
      </dgm:t>
    </dgm:pt>
    <dgm:pt modelId="{7008CE4E-B9CF-454C-AE70-7838221A5C62}" type="sibTrans" cxnId="{73774488-D62C-BA48-9714-E1265DA87341}">
      <dgm:prSet/>
      <dgm:spPr/>
      <dgm:t>
        <a:bodyPr/>
        <a:lstStyle/>
        <a:p>
          <a:endParaRPr lang="es-ES_tradnl"/>
        </a:p>
      </dgm:t>
    </dgm:pt>
    <dgm:pt modelId="{FE6DBBAD-5E6B-E24D-9CCB-662B6E04F899}">
      <dgm:prSet/>
      <dgm:spPr/>
      <dgm:t>
        <a:bodyPr/>
        <a:lstStyle/>
        <a:p>
          <a:r>
            <a:rPr lang="es-GT" dirty="0"/>
            <a:t>Brindar soporte técnico online  para el ámbito comercial y empresarial.</a:t>
          </a:r>
          <a:endParaRPr lang="es-ES_tradnl" dirty="0"/>
        </a:p>
      </dgm:t>
    </dgm:pt>
    <dgm:pt modelId="{260A0A58-F77B-1346-A268-C0189B5AE1DF}" type="parTrans" cxnId="{AE145669-E97A-A046-8F66-33F3D34E2AF6}">
      <dgm:prSet/>
      <dgm:spPr/>
      <dgm:t>
        <a:bodyPr/>
        <a:lstStyle/>
        <a:p>
          <a:endParaRPr lang="es-ES_tradnl"/>
        </a:p>
      </dgm:t>
    </dgm:pt>
    <dgm:pt modelId="{0A0E78D1-8450-B844-AC39-BB171CC1830E}" type="sibTrans" cxnId="{AE145669-E97A-A046-8F66-33F3D34E2AF6}">
      <dgm:prSet/>
      <dgm:spPr/>
      <dgm:t>
        <a:bodyPr/>
        <a:lstStyle/>
        <a:p>
          <a:endParaRPr lang="es-ES_tradnl"/>
        </a:p>
      </dgm:t>
    </dgm:pt>
    <dgm:pt modelId="{DC50CB56-1532-F742-8D2A-C86F1634A52F}">
      <dgm:prSet/>
      <dgm:spPr/>
      <dgm:t>
        <a:bodyPr/>
        <a:lstStyle/>
        <a:p>
          <a:r>
            <a:rPr lang="es-GT"/>
            <a:t>Obtener un 50% de los clientes a nivel nacional.</a:t>
          </a:r>
          <a:endParaRPr lang="es-ES_tradnl"/>
        </a:p>
      </dgm:t>
    </dgm:pt>
    <dgm:pt modelId="{274A5E50-A99E-3C41-A52D-76CC59FF5C9A}" type="parTrans" cxnId="{2C75D5AB-02DC-F149-9314-F85F8851C0BF}">
      <dgm:prSet/>
      <dgm:spPr/>
      <dgm:t>
        <a:bodyPr/>
        <a:lstStyle/>
        <a:p>
          <a:endParaRPr lang="es-ES_tradnl"/>
        </a:p>
      </dgm:t>
    </dgm:pt>
    <dgm:pt modelId="{A8733D8E-2E36-2342-9015-907D420B8E67}" type="sibTrans" cxnId="{2C75D5AB-02DC-F149-9314-F85F8851C0BF}">
      <dgm:prSet/>
      <dgm:spPr/>
      <dgm:t>
        <a:bodyPr/>
        <a:lstStyle/>
        <a:p>
          <a:endParaRPr lang="es-ES_tradnl"/>
        </a:p>
      </dgm:t>
    </dgm:pt>
    <dgm:pt modelId="{21610953-91EF-FE42-9C11-BC7A1CC10EDA}">
      <dgm:prSet/>
      <dgm:spPr/>
      <dgm:t>
        <a:bodyPr/>
        <a:lstStyle/>
        <a:p>
          <a:r>
            <a:rPr lang="es-GT"/>
            <a:t>Crear sucursales en varios departamentos.</a:t>
          </a:r>
          <a:endParaRPr lang="es-ES_tradnl"/>
        </a:p>
      </dgm:t>
    </dgm:pt>
    <dgm:pt modelId="{0C547EAB-1BBB-734C-8D90-45043E8ACBAC}" type="parTrans" cxnId="{1EEFE608-F721-EF43-8D58-61C5BC55BAE4}">
      <dgm:prSet/>
      <dgm:spPr/>
      <dgm:t>
        <a:bodyPr/>
        <a:lstStyle/>
        <a:p>
          <a:endParaRPr lang="es-ES_tradnl"/>
        </a:p>
      </dgm:t>
    </dgm:pt>
    <dgm:pt modelId="{E789A3E9-3148-DE47-A98D-4494F4439D07}" type="sibTrans" cxnId="{1EEFE608-F721-EF43-8D58-61C5BC55BAE4}">
      <dgm:prSet/>
      <dgm:spPr/>
      <dgm:t>
        <a:bodyPr/>
        <a:lstStyle/>
        <a:p>
          <a:endParaRPr lang="es-ES_tradnl"/>
        </a:p>
      </dgm:t>
    </dgm:pt>
    <dgm:pt modelId="{E3D4FCCF-28AE-AD45-8F34-79CCEBFCC69E}">
      <dgm:prSet/>
      <dgm:spPr/>
      <dgm:t>
        <a:bodyPr/>
        <a:lstStyle/>
        <a:p>
          <a:r>
            <a:rPr lang="es-GT"/>
            <a:t>Obtener gran parte del mercado de las apps, que contemplan los móviles.</a:t>
          </a:r>
          <a:endParaRPr lang="es-ES_tradnl"/>
        </a:p>
      </dgm:t>
    </dgm:pt>
    <dgm:pt modelId="{2EA46B65-D638-0642-80FA-310D81B33D44}" type="parTrans" cxnId="{6AECCFF4-EAB5-CD4B-856D-77D324565EAB}">
      <dgm:prSet/>
      <dgm:spPr/>
      <dgm:t>
        <a:bodyPr/>
        <a:lstStyle/>
        <a:p>
          <a:endParaRPr lang="es-ES_tradnl"/>
        </a:p>
      </dgm:t>
    </dgm:pt>
    <dgm:pt modelId="{09774D7B-31DE-8F41-A098-D7F593B66445}" type="sibTrans" cxnId="{6AECCFF4-EAB5-CD4B-856D-77D324565EAB}">
      <dgm:prSet/>
      <dgm:spPr/>
      <dgm:t>
        <a:bodyPr/>
        <a:lstStyle/>
        <a:p>
          <a:endParaRPr lang="es-ES_tradnl"/>
        </a:p>
      </dgm:t>
    </dgm:pt>
    <dgm:pt modelId="{30BE8240-73FC-6A48-844C-7FA9A5690740}">
      <dgm:prSet/>
      <dgm:spPr/>
      <dgm:t>
        <a:bodyPr/>
        <a:lstStyle/>
        <a:p>
          <a:r>
            <a:rPr lang="es-GT"/>
            <a:t>Cubrir el mercado internacional.</a:t>
          </a:r>
          <a:endParaRPr lang="es-ES_tradnl"/>
        </a:p>
      </dgm:t>
    </dgm:pt>
    <dgm:pt modelId="{BA6331F4-CEE0-9140-8B7C-AB353B065021}" type="parTrans" cxnId="{CD922226-1A8F-4E40-A0C2-509FA8269897}">
      <dgm:prSet/>
      <dgm:spPr/>
      <dgm:t>
        <a:bodyPr/>
        <a:lstStyle/>
        <a:p>
          <a:endParaRPr lang="es-ES_tradnl"/>
        </a:p>
      </dgm:t>
    </dgm:pt>
    <dgm:pt modelId="{22794BB6-3737-B94A-B7DE-84E55956E8B5}" type="sibTrans" cxnId="{CD922226-1A8F-4E40-A0C2-509FA8269897}">
      <dgm:prSet/>
      <dgm:spPr/>
      <dgm:t>
        <a:bodyPr/>
        <a:lstStyle/>
        <a:p>
          <a:endParaRPr lang="es-ES_tradnl"/>
        </a:p>
      </dgm:t>
    </dgm:pt>
    <dgm:pt modelId="{718866E5-1AC1-6843-A903-5B193EE2826F}">
      <dgm:prSet/>
      <dgm:spPr/>
      <dgm:t>
        <a:bodyPr/>
        <a:lstStyle/>
        <a:p>
          <a:r>
            <a:rPr lang="es-GT"/>
            <a:t>Estar Certificados con la norma ISO</a:t>
          </a:r>
          <a:endParaRPr lang="es-ES_tradnl"/>
        </a:p>
      </dgm:t>
    </dgm:pt>
    <dgm:pt modelId="{1A014376-C956-7144-82D7-2A72D51304F3}" type="parTrans" cxnId="{AD2C3517-3697-A448-A853-E67547A15ACA}">
      <dgm:prSet/>
      <dgm:spPr/>
      <dgm:t>
        <a:bodyPr/>
        <a:lstStyle/>
        <a:p>
          <a:endParaRPr lang="es-ES_tradnl"/>
        </a:p>
      </dgm:t>
    </dgm:pt>
    <dgm:pt modelId="{A3DACA78-327C-FC48-80E5-43F393D4B9A7}" type="sibTrans" cxnId="{AD2C3517-3697-A448-A853-E67547A15ACA}">
      <dgm:prSet/>
      <dgm:spPr/>
      <dgm:t>
        <a:bodyPr/>
        <a:lstStyle/>
        <a:p>
          <a:endParaRPr lang="es-ES_tradnl"/>
        </a:p>
      </dgm:t>
    </dgm:pt>
    <dgm:pt modelId="{A610C8B6-DB57-7249-9DB6-170F59599383}" type="pres">
      <dgm:prSet presAssocID="{4E83FB9A-A9E4-FC4D-9DFB-1690C5968DE4}" presName="diagram" presStyleCnt="0">
        <dgm:presLayoutVars>
          <dgm:dir/>
          <dgm:animLvl val="lvl"/>
          <dgm:resizeHandles val="exact"/>
        </dgm:presLayoutVars>
      </dgm:prSet>
      <dgm:spPr/>
    </dgm:pt>
    <dgm:pt modelId="{31B40F6F-ECD5-0D4C-AC09-350571B3E4B8}" type="pres">
      <dgm:prSet presAssocID="{24EEA148-A36D-1244-81F5-2F1C31380561}" presName="compNode" presStyleCnt="0"/>
      <dgm:spPr/>
    </dgm:pt>
    <dgm:pt modelId="{F53BA460-DE1C-9944-891C-E5E2AE364E03}" type="pres">
      <dgm:prSet presAssocID="{24EEA148-A36D-1244-81F5-2F1C31380561}" presName="childRect" presStyleLbl="bgAcc1" presStyleIdx="0" presStyleCnt="3" custLinFactX="-123887" custLinFactNeighborX="-200000" custLinFactNeighborY="70975">
        <dgm:presLayoutVars>
          <dgm:bulletEnabled val="1"/>
        </dgm:presLayoutVars>
      </dgm:prSet>
      <dgm:spPr/>
    </dgm:pt>
    <dgm:pt modelId="{94BA6DD1-2E24-AE49-AFC0-9478084E5A64}" type="pres">
      <dgm:prSet presAssocID="{24EEA148-A36D-1244-81F5-2F1C3138056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04782B3-89D8-B840-BB5D-6A75E8E23A93}" type="pres">
      <dgm:prSet presAssocID="{24EEA148-A36D-1244-81F5-2F1C31380561}" presName="parentRect" presStyleLbl="alignNode1" presStyleIdx="0" presStyleCnt="3" custLinFactY="66249" custLinFactNeighborX="-53565" custLinFactNeighborY="100000"/>
      <dgm:spPr/>
    </dgm:pt>
    <dgm:pt modelId="{9AB4E185-1F89-F649-9B79-5701EDF4AF05}" type="pres">
      <dgm:prSet presAssocID="{24EEA148-A36D-1244-81F5-2F1C31380561}" presName="adorn" presStyleLbl="fgAccFollowNode1" presStyleIdx="0" presStyleCnt="3" custLinFactX="-54387" custLinFactY="58257" custLinFactNeighborX="-100000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2612E7B-8326-2046-92C1-8556C4630BFC}" type="pres">
      <dgm:prSet presAssocID="{7C93584B-2305-5A4A-80A6-0D8F4BECA59A}" presName="sibTrans" presStyleLbl="sibTrans2D1" presStyleIdx="0" presStyleCnt="0"/>
      <dgm:spPr/>
    </dgm:pt>
    <dgm:pt modelId="{014EDA90-BA7E-6A42-AB75-E10F41905AF6}" type="pres">
      <dgm:prSet presAssocID="{36A1A64E-3CF5-0E4F-B6C3-08B1A6C9E895}" presName="compNode" presStyleCnt="0"/>
      <dgm:spPr/>
    </dgm:pt>
    <dgm:pt modelId="{D4DA650C-F6C9-E54A-9445-08B8335B8B93}" type="pres">
      <dgm:prSet presAssocID="{36A1A64E-3CF5-0E4F-B6C3-08B1A6C9E895}" presName="childRect" presStyleLbl="bgAcc1" presStyleIdx="1" presStyleCnt="3">
        <dgm:presLayoutVars>
          <dgm:bulletEnabled val="1"/>
        </dgm:presLayoutVars>
      </dgm:prSet>
      <dgm:spPr/>
    </dgm:pt>
    <dgm:pt modelId="{26B7EB08-029F-844B-A24C-105F34756079}" type="pres">
      <dgm:prSet presAssocID="{36A1A64E-3CF5-0E4F-B6C3-08B1A6C9E89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CBE0041-5033-FC41-B312-DD2FF640515C}" type="pres">
      <dgm:prSet presAssocID="{36A1A64E-3CF5-0E4F-B6C3-08B1A6C9E895}" presName="parentRect" presStyleLbl="alignNode1" presStyleIdx="1" presStyleCnt="3"/>
      <dgm:spPr/>
    </dgm:pt>
    <dgm:pt modelId="{21C1E44A-24A4-674F-A4E8-5C97CA281631}" type="pres">
      <dgm:prSet presAssocID="{36A1A64E-3CF5-0E4F-B6C3-08B1A6C9E895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18F3ED0-5CD4-B24B-92A2-0B1E412DE2EF}" type="pres">
      <dgm:prSet presAssocID="{2F7A0423-2A25-8142-97D9-4B6CFA728FCC}" presName="sibTrans" presStyleLbl="sibTrans2D1" presStyleIdx="0" presStyleCnt="0"/>
      <dgm:spPr/>
    </dgm:pt>
    <dgm:pt modelId="{0057967D-B8AB-9A44-A84F-ED81E166F295}" type="pres">
      <dgm:prSet presAssocID="{6C502A19-86E0-9342-8E92-80730291E52E}" presName="compNode" presStyleCnt="0"/>
      <dgm:spPr/>
    </dgm:pt>
    <dgm:pt modelId="{402CCFA8-51EA-874F-BA4D-F9DCA7F6000D}" type="pres">
      <dgm:prSet presAssocID="{6C502A19-86E0-9342-8E92-80730291E52E}" presName="childRect" presStyleLbl="bgAcc1" presStyleIdx="2" presStyleCnt="3">
        <dgm:presLayoutVars>
          <dgm:bulletEnabled val="1"/>
        </dgm:presLayoutVars>
      </dgm:prSet>
      <dgm:spPr/>
    </dgm:pt>
    <dgm:pt modelId="{E989825A-AF28-334C-A55E-CDD5AD15A841}" type="pres">
      <dgm:prSet presAssocID="{6C502A19-86E0-9342-8E92-80730291E52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F61CB6E-746C-F943-ACAE-A6EAA5F063E5}" type="pres">
      <dgm:prSet presAssocID="{6C502A19-86E0-9342-8E92-80730291E52E}" presName="parentRect" presStyleLbl="alignNode1" presStyleIdx="2" presStyleCnt="3"/>
      <dgm:spPr/>
    </dgm:pt>
    <dgm:pt modelId="{3D5E2539-99B5-BB4F-AA2C-EDA1DBF6BDD7}" type="pres">
      <dgm:prSet presAssocID="{6C502A19-86E0-9342-8E92-80730291E52E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EEFE608-F721-EF43-8D58-61C5BC55BAE4}" srcId="{36A1A64E-3CF5-0E4F-B6C3-08B1A6C9E895}" destId="{21610953-91EF-FE42-9C11-BC7A1CC10EDA}" srcOrd="1" destOrd="0" parTransId="{0C547EAB-1BBB-734C-8D90-45043E8ACBAC}" sibTransId="{E789A3E9-3148-DE47-A98D-4494F4439D07}"/>
    <dgm:cxn modelId="{73774488-D62C-BA48-9714-E1265DA87341}" srcId="{24EEA148-A36D-1244-81F5-2F1C31380561}" destId="{A5FE8E30-123C-2F4D-A058-6A09BD504F8D}" srcOrd="1" destOrd="0" parTransId="{B6BF4D30-9EE8-8849-B3EF-12DF14028B80}" sibTransId="{7008CE4E-B9CF-454C-AE70-7838221A5C62}"/>
    <dgm:cxn modelId="{0455D1BB-5E02-864A-BF75-58D5D0FC3293}" type="presOf" srcId="{24EEA148-A36D-1244-81F5-2F1C31380561}" destId="{104782B3-89D8-B840-BB5D-6A75E8E23A93}" srcOrd="1" destOrd="0" presId="urn:microsoft.com/office/officeart/2005/8/layout/bList2"/>
    <dgm:cxn modelId="{CF864451-AA67-3B49-B018-F6233B4689D7}" type="presOf" srcId="{24EEA148-A36D-1244-81F5-2F1C31380561}" destId="{94BA6DD1-2E24-AE49-AFC0-9478084E5A64}" srcOrd="0" destOrd="0" presId="urn:microsoft.com/office/officeart/2005/8/layout/bList2"/>
    <dgm:cxn modelId="{2AAD66C1-DA1A-294C-B034-C11D26BB2257}" type="presOf" srcId="{FE6DBBAD-5E6B-E24D-9CCB-662B6E04F899}" destId="{F53BA460-DE1C-9944-891C-E5E2AE364E03}" srcOrd="0" destOrd="2" presId="urn:microsoft.com/office/officeart/2005/8/layout/bList2"/>
    <dgm:cxn modelId="{32677ADA-1D63-1D4B-B9AE-180652655A40}" type="presOf" srcId="{6C502A19-86E0-9342-8E92-80730291E52E}" destId="{E989825A-AF28-334C-A55E-CDD5AD15A841}" srcOrd="0" destOrd="0" presId="urn:microsoft.com/office/officeart/2005/8/layout/bList2"/>
    <dgm:cxn modelId="{501891D6-8B9F-D94E-A62A-9FF20A43F9AB}" type="presOf" srcId="{30BE8240-73FC-6A48-844C-7FA9A5690740}" destId="{402CCFA8-51EA-874F-BA4D-F9DCA7F6000D}" srcOrd="0" destOrd="0" presId="urn:microsoft.com/office/officeart/2005/8/layout/bList2"/>
    <dgm:cxn modelId="{8F043C86-8886-9644-B11E-495FDE372CB9}" srcId="{4E83FB9A-A9E4-FC4D-9DFB-1690C5968DE4}" destId="{6C502A19-86E0-9342-8E92-80730291E52E}" srcOrd="2" destOrd="0" parTransId="{D814A48D-B61B-2E4F-8FF6-1CAC6D18A9AF}" sibTransId="{AF802142-344B-8E48-8CEB-A1B5FBC9E868}"/>
    <dgm:cxn modelId="{3DC357F6-6287-2043-A612-CE4ADB7C521C}" type="presOf" srcId="{21610953-91EF-FE42-9C11-BC7A1CC10EDA}" destId="{D4DA650C-F6C9-E54A-9445-08B8335B8B93}" srcOrd="0" destOrd="1" presId="urn:microsoft.com/office/officeart/2005/8/layout/bList2"/>
    <dgm:cxn modelId="{45E9D666-7E02-E547-AE91-EA6DD74F10E4}" type="presOf" srcId="{2F7A0423-2A25-8142-97D9-4B6CFA728FCC}" destId="{C18F3ED0-5CD4-B24B-92A2-0B1E412DE2EF}" srcOrd="0" destOrd="0" presId="urn:microsoft.com/office/officeart/2005/8/layout/bList2"/>
    <dgm:cxn modelId="{7580B384-1221-3148-A48E-330545638894}" type="presOf" srcId="{6C502A19-86E0-9342-8E92-80730291E52E}" destId="{4F61CB6E-746C-F943-ACAE-A6EAA5F063E5}" srcOrd="1" destOrd="0" presId="urn:microsoft.com/office/officeart/2005/8/layout/bList2"/>
    <dgm:cxn modelId="{D391F371-8809-AD47-A83D-959C99EAE66C}" type="presOf" srcId="{DC50CB56-1532-F742-8D2A-C86F1634A52F}" destId="{D4DA650C-F6C9-E54A-9445-08B8335B8B93}" srcOrd="0" destOrd="0" presId="urn:microsoft.com/office/officeart/2005/8/layout/bList2"/>
    <dgm:cxn modelId="{2C75D5AB-02DC-F149-9314-F85F8851C0BF}" srcId="{36A1A64E-3CF5-0E4F-B6C3-08B1A6C9E895}" destId="{DC50CB56-1532-F742-8D2A-C86F1634A52F}" srcOrd="0" destOrd="0" parTransId="{274A5E50-A99E-3C41-A52D-76CC59FF5C9A}" sibTransId="{A8733D8E-2E36-2342-9015-907D420B8E67}"/>
    <dgm:cxn modelId="{8D9C6063-1F20-DB4E-82C2-C5E93F0B3485}" type="presOf" srcId="{A5FE8E30-123C-2F4D-A058-6A09BD504F8D}" destId="{F53BA460-DE1C-9944-891C-E5E2AE364E03}" srcOrd="0" destOrd="1" presId="urn:microsoft.com/office/officeart/2005/8/layout/bList2"/>
    <dgm:cxn modelId="{6AECCFF4-EAB5-CD4B-856D-77D324565EAB}" srcId="{36A1A64E-3CF5-0E4F-B6C3-08B1A6C9E895}" destId="{E3D4FCCF-28AE-AD45-8F34-79CCEBFCC69E}" srcOrd="2" destOrd="0" parTransId="{2EA46B65-D638-0642-80FA-310D81B33D44}" sibTransId="{09774D7B-31DE-8F41-A098-D7F593B66445}"/>
    <dgm:cxn modelId="{34C09C19-2283-5242-BAFE-BA564C365768}" srcId="{4E83FB9A-A9E4-FC4D-9DFB-1690C5968DE4}" destId="{24EEA148-A36D-1244-81F5-2F1C31380561}" srcOrd="0" destOrd="0" parTransId="{9EAF43F8-CB3D-3D45-81C9-B71CFFE420B0}" sibTransId="{7C93584B-2305-5A4A-80A6-0D8F4BECA59A}"/>
    <dgm:cxn modelId="{AE145669-E97A-A046-8F66-33F3D34E2AF6}" srcId="{24EEA148-A36D-1244-81F5-2F1C31380561}" destId="{FE6DBBAD-5E6B-E24D-9CCB-662B6E04F899}" srcOrd="2" destOrd="0" parTransId="{260A0A58-F77B-1346-A268-C0189B5AE1DF}" sibTransId="{0A0E78D1-8450-B844-AC39-BB171CC1830E}"/>
    <dgm:cxn modelId="{749832DE-2CDA-BE43-B872-D44D954589C8}" type="presOf" srcId="{718866E5-1AC1-6843-A903-5B193EE2826F}" destId="{402CCFA8-51EA-874F-BA4D-F9DCA7F6000D}" srcOrd="0" destOrd="1" presId="urn:microsoft.com/office/officeart/2005/8/layout/bList2"/>
    <dgm:cxn modelId="{E2156235-A207-E944-A33F-8FCBFFA6ADAD}" type="presOf" srcId="{36A1A64E-3CF5-0E4F-B6C3-08B1A6C9E895}" destId="{26B7EB08-029F-844B-A24C-105F34756079}" srcOrd="0" destOrd="0" presId="urn:microsoft.com/office/officeart/2005/8/layout/bList2"/>
    <dgm:cxn modelId="{AD2C3517-3697-A448-A853-E67547A15ACA}" srcId="{6C502A19-86E0-9342-8E92-80730291E52E}" destId="{718866E5-1AC1-6843-A903-5B193EE2826F}" srcOrd="1" destOrd="0" parTransId="{1A014376-C956-7144-82D7-2A72D51304F3}" sibTransId="{A3DACA78-327C-FC48-80E5-43F393D4B9A7}"/>
    <dgm:cxn modelId="{63B06F08-A562-1745-9821-2A307EEE5109}" type="presOf" srcId="{E3D4FCCF-28AE-AD45-8F34-79CCEBFCC69E}" destId="{D4DA650C-F6C9-E54A-9445-08B8335B8B93}" srcOrd="0" destOrd="2" presId="urn:microsoft.com/office/officeart/2005/8/layout/bList2"/>
    <dgm:cxn modelId="{EE89D491-5F23-6746-81BB-F0958B7D0229}" type="presOf" srcId="{36A1A64E-3CF5-0E4F-B6C3-08B1A6C9E895}" destId="{6CBE0041-5033-FC41-B312-DD2FF640515C}" srcOrd="1" destOrd="0" presId="urn:microsoft.com/office/officeart/2005/8/layout/bList2"/>
    <dgm:cxn modelId="{C12C7F5D-2EA4-8A40-916E-A0D143A257F0}" type="presOf" srcId="{7C93584B-2305-5A4A-80A6-0D8F4BECA59A}" destId="{A2612E7B-8326-2046-92C1-8556C4630BFC}" srcOrd="0" destOrd="0" presId="urn:microsoft.com/office/officeart/2005/8/layout/bList2"/>
    <dgm:cxn modelId="{CD922226-1A8F-4E40-A0C2-509FA8269897}" srcId="{6C502A19-86E0-9342-8E92-80730291E52E}" destId="{30BE8240-73FC-6A48-844C-7FA9A5690740}" srcOrd="0" destOrd="0" parTransId="{BA6331F4-CEE0-9140-8B7C-AB353B065021}" sibTransId="{22794BB6-3737-B94A-B7DE-84E55956E8B5}"/>
    <dgm:cxn modelId="{D749D432-34F9-5F41-84D5-53C6CE5D7FF1}" srcId="{24EEA148-A36D-1244-81F5-2F1C31380561}" destId="{10186A18-1A48-C142-918C-5BF86F577197}" srcOrd="0" destOrd="0" parTransId="{EA06410B-9025-8F47-9BCF-6DD114EC8DB0}" sibTransId="{DF2A6032-75AE-7A4A-8B41-DC86578C18C2}"/>
    <dgm:cxn modelId="{E0FC8B8F-03A1-7845-B1E1-0D7C2C05FCC0}" srcId="{4E83FB9A-A9E4-FC4D-9DFB-1690C5968DE4}" destId="{36A1A64E-3CF5-0E4F-B6C3-08B1A6C9E895}" srcOrd="1" destOrd="0" parTransId="{140F0FBF-C727-144A-A56B-401408947063}" sibTransId="{2F7A0423-2A25-8142-97D9-4B6CFA728FCC}"/>
    <dgm:cxn modelId="{3F9459E5-E340-6744-ABCC-545196FB63A8}" type="presOf" srcId="{4E83FB9A-A9E4-FC4D-9DFB-1690C5968DE4}" destId="{A610C8B6-DB57-7249-9DB6-170F59599383}" srcOrd="0" destOrd="0" presId="urn:microsoft.com/office/officeart/2005/8/layout/bList2"/>
    <dgm:cxn modelId="{74793DE0-E769-0A49-BFCF-D42F515F4374}" type="presOf" srcId="{10186A18-1A48-C142-918C-5BF86F577197}" destId="{F53BA460-DE1C-9944-891C-E5E2AE364E03}" srcOrd="0" destOrd="0" presId="urn:microsoft.com/office/officeart/2005/8/layout/bList2"/>
    <dgm:cxn modelId="{083FCAB5-7BBC-EF42-8C6B-EB3797DC9B7B}" type="presParOf" srcId="{A610C8B6-DB57-7249-9DB6-170F59599383}" destId="{31B40F6F-ECD5-0D4C-AC09-350571B3E4B8}" srcOrd="0" destOrd="0" presId="urn:microsoft.com/office/officeart/2005/8/layout/bList2"/>
    <dgm:cxn modelId="{D1C90A64-26BB-524E-9EA9-0F65B2CCE237}" type="presParOf" srcId="{31B40F6F-ECD5-0D4C-AC09-350571B3E4B8}" destId="{F53BA460-DE1C-9944-891C-E5E2AE364E03}" srcOrd="0" destOrd="0" presId="urn:microsoft.com/office/officeart/2005/8/layout/bList2"/>
    <dgm:cxn modelId="{C4CA2DAB-9FCF-854F-880B-235273267119}" type="presParOf" srcId="{31B40F6F-ECD5-0D4C-AC09-350571B3E4B8}" destId="{94BA6DD1-2E24-AE49-AFC0-9478084E5A64}" srcOrd="1" destOrd="0" presId="urn:microsoft.com/office/officeart/2005/8/layout/bList2"/>
    <dgm:cxn modelId="{B32B634D-DC4E-EC4A-A8D0-DDA5B3EF1B15}" type="presParOf" srcId="{31B40F6F-ECD5-0D4C-AC09-350571B3E4B8}" destId="{104782B3-89D8-B840-BB5D-6A75E8E23A93}" srcOrd="2" destOrd="0" presId="urn:microsoft.com/office/officeart/2005/8/layout/bList2"/>
    <dgm:cxn modelId="{6CF4FE14-6AAB-774C-8715-DDD3A6A7F8B4}" type="presParOf" srcId="{31B40F6F-ECD5-0D4C-AC09-350571B3E4B8}" destId="{9AB4E185-1F89-F649-9B79-5701EDF4AF05}" srcOrd="3" destOrd="0" presId="urn:microsoft.com/office/officeart/2005/8/layout/bList2"/>
    <dgm:cxn modelId="{E1F7711B-7D84-3A44-8FE1-C840DCE50BB4}" type="presParOf" srcId="{A610C8B6-DB57-7249-9DB6-170F59599383}" destId="{A2612E7B-8326-2046-92C1-8556C4630BFC}" srcOrd="1" destOrd="0" presId="urn:microsoft.com/office/officeart/2005/8/layout/bList2"/>
    <dgm:cxn modelId="{06F49DE1-6406-464E-ADAA-4CEA98C49533}" type="presParOf" srcId="{A610C8B6-DB57-7249-9DB6-170F59599383}" destId="{014EDA90-BA7E-6A42-AB75-E10F41905AF6}" srcOrd="2" destOrd="0" presId="urn:microsoft.com/office/officeart/2005/8/layout/bList2"/>
    <dgm:cxn modelId="{BEA6B2B3-1AAB-A245-BB74-A5410FF6F89B}" type="presParOf" srcId="{014EDA90-BA7E-6A42-AB75-E10F41905AF6}" destId="{D4DA650C-F6C9-E54A-9445-08B8335B8B93}" srcOrd="0" destOrd="0" presId="urn:microsoft.com/office/officeart/2005/8/layout/bList2"/>
    <dgm:cxn modelId="{7A84CEA8-6D75-A643-A043-E99181347088}" type="presParOf" srcId="{014EDA90-BA7E-6A42-AB75-E10F41905AF6}" destId="{26B7EB08-029F-844B-A24C-105F34756079}" srcOrd="1" destOrd="0" presId="urn:microsoft.com/office/officeart/2005/8/layout/bList2"/>
    <dgm:cxn modelId="{63C6AAC1-ADF4-5D4A-98F4-7D2DF8C969A2}" type="presParOf" srcId="{014EDA90-BA7E-6A42-AB75-E10F41905AF6}" destId="{6CBE0041-5033-FC41-B312-DD2FF640515C}" srcOrd="2" destOrd="0" presId="urn:microsoft.com/office/officeart/2005/8/layout/bList2"/>
    <dgm:cxn modelId="{FD559C16-EA69-C244-A2DE-F5B9A3DF2B5F}" type="presParOf" srcId="{014EDA90-BA7E-6A42-AB75-E10F41905AF6}" destId="{21C1E44A-24A4-674F-A4E8-5C97CA281631}" srcOrd="3" destOrd="0" presId="urn:microsoft.com/office/officeart/2005/8/layout/bList2"/>
    <dgm:cxn modelId="{69B998A8-A764-9941-8AD0-F645E7ED302F}" type="presParOf" srcId="{A610C8B6-DB57-7249-9DB6-170F59599383}" destId="{C18F3ED0-5CD4-B24B-92A2-0B1E412DE2EF}" srcOrd="3" destOrd="0" presId="urn:microsoft.com/office/officeart/2005/8/layout/bList2"/>
    <dgm:cxn modelId="{4E9498C8-3826-054A-B5C5-E9A0B6EF4EEF}" type="presParOf" srcId="{A610C8B6-DB57-7249-9DB6-170F59599383}" destId="{0057967D-B8AB-9A44-A84F-ED81E166F295}" srcOrd="4" destOrd="0" presId="urn:microsoft.com/office/officeart/2005/8/layout/bList2"/>
    <dgm:cxn modelId="{BFE09AA9-CBBA-7141-BD80-825530DC3DEA}" type="presParOf" srcId="{0057967D-B8AB-9A44-A84F-ED81E166F295}" destId="{402CCFA8-51EA-874F-BA4D-F9DCA7F6000D}" srcOrd="0" destOrd="0" presId="urn:microsoft.com/office/officeart/2005/8/layout/bList2"/>
    <dgm:cxn modelId="{034E181E-1BCC-6D45-833B-ED73A7523B65}" type="presParOf" srcId="{0057967D-B8AB-9A44-A84F-ED81E166F295}" destId="{E989825A-AF28-334C-A55E-CDD5AD15A841}" srcOrd="1" destOrd="0" presId="urn:microsoft.com/office/officeart/2005/8/layout/bList2"/>
    <dgm:cxn modelId="{175EF33B-BAEF-084E-B1DB-B9CC21713C17}" type="presParOf" srcId="{0057967D-B8AB-9A44-A84F-ED81E166F295}" destId="{4F61CB6E-746C-F943-ACAE-A6EAA5F063E5}" srcOrd="2" destOrd="0" presId="urn:microsoft.com/office/officeart/2005/8/layout/bList2"/>
    <dgm:cxn modelId="{A78FEDE9-BE10-EC47-B2AF-0E231A134836}" type="presParOf" srcId="{0057967D-B8AB-9A44-A84F-ED81E166F295}" destId="{3D5E2539-99B5-BB4F-AA2C-EDA1DBF6BDD7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A25A19-3E7E-D84E-9894-2867AA3182C6}" type="doc">
      <dgm:prSet loTypeId="urn:microsoft.com/office/officeart/2005/8/layout/radial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_tradnl"/>
        </a:p>
      </dgm:t>
    </dgm:pt>
    <dgm:pt modelId="{6023A266-A9B2-9C47-A9E0-EB0C8AD44521}">
      <dgm:prSet phldrT="[Text]"/>
      <dgm:spPr/>
      <dgm:t>
        <a:bodyPr/>
        <a:lstStyle/>
        <a:p>
          <a:r>
            <a:rPr lang="es-ES_tradnl" dirty="0"/>
            <a:t>Valores</a:t>
          </a:r>
        </a:p>
      </dgm:t>
    </dgm:pt>
    <dgm:pt modelId="{4F9D0872-C25E-9043-A02A-EB1CBAD81875}" type="parTrans" cxnId="{CF738F3C-5C8F-0D40-9EE6-1E6686EF2127}">
      <dgm:prSet/>
      <dgm:spPr/>
      <dgm:t>
        <a:bodyPr/>
        <a:lstStyle/>
        <a:p>
          <a:endParaRPr lang="es-ES_tradnl"/>
        </a:p>
      </dgm:t>
    </dgm:pt>
    <dgm:pt modelId="{91501759-AF51-DD4B-91E7-6ABB1C6D2501}" type="sibTrans" cxnId="{CF738F3C-5C8F-0D40-9EE6-1E6686EF2127}">
      <dgm:prSet/>
      <dgm:spPr/>
      <dgm:t>
        <a:bodyPr/>
        <a:lstStyle/>
        <a:p>
          <a:endParaRPr lang="es-ES_tradnl"/>
        </a:p>
      </dgm:t>
    </dgm:pt>
    <dgm:pt modelId="{EB56AC8B-1AE5-D140-97D8-1299012AB737}">
      <dgm:prSet phldrT="[Text]"/>
      <dgm:spPr/>
      <dgm:t>
        <a:bodyPr/>
        <a:lstStyle/>
        <a:p>
          <a:r>
            <a:rPr lang="es-ES_tradnl" dirty="0"/>
            <a:t>Puntualidad</a:t>
          </a:r>
        </a:p>
      </dgm:t>
    </dgm:pt>
    <dgm:pt modelId="{4A2255DA-8FA6-0D41-A05D-0BB162393621}" type="parTrans" cxnId="{C4FA3813-F1C7-5849-9D74-39C7C19BCB39}">
      <dgm:prSet/>
      <dgm:spPr/>
      <dgm:t>
        <a:bodyPr/>
        <a:lstStyle/>
        <a:p>
          <a:endParaRPr lang="es-ES_tradnl"/>
        </a:p>
      </dgm:t>
    </dgm:pt>
    <dgm:pt modelId="{7EADF290-C7FA-8C4F-B51A-999BAE5A0140}" type="sibTrans" cxnId="{C4FA3813-F1C7-5849-9D74-39C7C19BCB39}">
      <dgm:prSet/>
      <dgm:spPr/>
      <dgm:t>
        <a:bodyPr/>
        <a:lstStyle/>
        <a:p>
          <a:endParaRPr lang="es-ES_tradnl"/>
        </a:p>
      </dgm:t>
    </dgm:pt>
    <dgm:pt modelId="{FCAC2FA9-7431-0E4D-BDA5-4981BB50CA89}">
      <dgm:prSet phldrT="[Text]"/>
      <dgm:spPr/>
      <dgm:t>
        <a:bodyPr/>
        <a:lstStyle/>
        <a:p>
          <a:r>
            <a:rPr lang="es-ES_tradnl" dirty="0"/>
            <a:t>Responsabilidad</a:t>
          </a:r>
        </a:p>
      </dgm:t>
    </dgm:pt>
    <dgm:pt modelId="{86270B6F-24BF-C74A-93B3-9F19E7CF4DEE}" type="parTrans" cxnId="{C41B57F3-B85A-1E44-B7BF-DB58440DA671}">
      <dgm:prSet/>
      <dgm:spPr/>
      <dgm:t>
        <a:bodyPr/>
        <a:lstStyle/>
        <a:p>
          <a:endParaRPr lang="es-ES_tradnl"/>
        </a:p>
      </dgm:t>
    </dgm:pt>
    <dgm:pt modelId="{C1ABEB34-7B3D-534A-B098-E58E229C2102}" type="sibTrans" cxnId="{C41B57F3-B85A-1E44-B7BF-DB58440DA671}">
      <dgm:prSet/>
      <dgm:spPr/>
      <dgm:t>
        <a:bodyPr/>
        <a:lstStyle/>
        <a:p>
          <a:endParaRPr lang="es-ES_tradnl"/>
        </a:p>
      </dgm:t>
    </dgm:pt>
    <dgm:pt modelId="{1D8C058E-77CE-4340-8C04-27236E0A1B1B}">
      <dgm:prSet phldrT="[Text]"/>
      <dgm:spPr/>
      <dgm:t>
        <a:bodyPr/>
        <a:lstStyle/>
        <a:p>
          <a:r>
            <a:rPr lang="es-ES_tradnl" dirty="0"/>
            <a:t>Honradez</a:t>
          </a:r>
        </a:p>
      </dgm:t>
    </dgm:pt>
    <dgm:pt modelId="{2C47B179-DAE9-1C47-BDA4-6F1330F44D3D}" type="parTrans" cxnId="{DA1F35DF-56AE-104B-ADEA-6204E7E67DA3}">
      <dgm:prSet/>
      <dgm:spPr/>
      <dgm:t>
        <a:bodyPr/>
        <a:lstStyle/>
        <a:p>
          <a:endParaRPr lang="es-ES_tradnl"/>
        </a:p>
      </dgm:t>
    </dgm:pt>
    <dgm:pt modelId="{3F23239F-690F-5C48-97FE-81545672E050}" type="sibTrans" cxnId="{DA1F35DF-56AE-104B-ADEA-6204E7E67DA3}">
      <dgm:prSet/>
      <dgm:spPr/>
      <dgm:t>
        <a:bodyPr/>
        <a:lstStyle/>
        <a:p>
          <a:endParaRPr lang="es-ES_tradnl"/>
        </a:p>
      </dgm:t>
    </dgm:pt>
    <dgm:pt modelId="{5AE0F1FF-9BF8-DB4A-96B1-EA4669DC830E}">
      <dgm:prSet phldrT="[Text]"/>
      <dgm:spPr/>
      <dgm:t>
        <a:bodyPr/>
        <a:lstStyle/>
        <a:p>
          <a:r>
            <a:rPr lang="es-ES_tradnl" dirty="0"/>
            <a:t>Trabajo en Equipo</a:t>
          </a:r>
        </a:p>
      </dgm:t>
    </dgm:pt>
    <dgm:pt modelId="{A576F4FF-FA8D-3247-962D-643895F4D2D3}" type="parTrans" cxnId="{D311B48F-6DE5-A341-BB6F-FF5864A3DDEF}">
      <dgm:prSet/>
      <dgm:spPr/>
      <dgm:t>
        <a:bodyPr/>
        <a:lstStyle/>
        <a:p>
          <a:endParaRPr lang="es-ES_tradnl"/>
        </a:p>
      </dgm:t>
    </dgm:pt>
    <dgm:pt modelId="{DFDFAE26-EA0F-2343-92A8-459112B4D29F}" type="sibTrans" cxnId="{D311B48F-6DE5-A341-BB6F-FF5864A3DDEF}">
      <dgm:prSet/>
      <dgm:spPr/>
      <dgm:t>
        <a:bodyPr/>
        <a:lstStyle/>
        <a:p>
          <a:endParaRPr lang="es-ES_tradnl"/>
        </a:p>
      </dgm:t>
    </dgm:pt>
    <dgm:pt modelId="{5A78FC64-0F15-084E-97D4-DA42896F80A1}">
      <dgm:prSet phldrT="[Text]"/>
      <dgm:spPr/>
      <dgm:t>
        <a:bodyPr/>
        <a:lstStyle/>
        <a:p>
          <a:r>
            <a:rPr lang="es-ES_tradnl" dirty="0"/>
            <a:t>Calidad</a:t>
          </a:r>
        </a:p>
      </dgm:t>
    </dgm:pt>
    <dgm:pt modelId="{738A8EB8-65D1-DA4C-81B9-76C13A12541B}" type="parTrans" cxnId="{36B6E9ED-6F6D-1A4A-A6D9-C4FF623F7BEE}">
      <dgm:prSet/>
      <dgm:spPr/>
      <dgm:t>
        <a:bodyPr/>
        <a:lstStyle/>
        <a:p>
          <a:endParaRPr lang="es-ES_tradnl"/>
        </a:p>
      </dgm:t>
    </dgm:pt>
    <dgm:pt modelId="{F4DD42BE-2EB8-344F-BCBA-59935C1103AC}" type="sibTrans" cxnId="{36B6E9ED-6F6D-1A4A-A6D9-C4FF623F7BEE}">
      <dgm:prSet/>
      <dgm:spPr/>
      <dgm:t>
        <a:bodyPr/>
        <a:lstStyle/>
        <a:p>
          <a:endParaRPr lang="es-ES_tradnl"/>
        </a:p>
      </dgm:t>
    </dgm:pt>
    <dgm:pt modelId="{95B99FD9-9EDC-E446-8220-088F2FD531CF}">
      <dgm:prSet phldrT="[Text]"/>
      <dgm:spPr/>
      <dgm:t>
        <a:bodyPr/>
        <a:lstStyle/>
        <a:p>
          <a:r>
            <a:rPr lang="es-ES_tradnl" dirty="0"/>
            <a:t>Liderazgo</a:t>
          </a:r>
        </a:p>
      </dgm:t>
    </dgm:pt>
    <dgm:pt modelId="{55AE71A4-2242-6842-A670-8330E47F2F23}" type="parTrans" cxnId="{ABEA2012-ABD1-4446-97CA-FBD2612BBD01}">
      <dgm:prSet/>
      <dgm:spPr/>
      <dgm:t>
        <a:bodyPr/>
        <a:lstStyle/>
        <a:p>
          <a:endParaRPr lang="es-ES_tradnl"/>
        </a:p>
      </dgm:t>
    </dgm:pt>
    <dgm:pt modelId="{CD7FF3B7-4450-C447-AF3E-8BAA5BBA87F8}" type="sibTrans" cxnId="{ABEA2012-ABD1-4446-97CA-FBD2612BBD01}">
      <dgm:prSet/>
      <dgm:spPr/>
      <dgm:t>
        <a:bodyPr/>
        <a:lstStyle/>
        <a:p>
          <a:endParaRPr lang="es-ES_tradnl"/>
        </a:p>
      </dgm:t>
    </dgm:pt>
    <dgm:pt modelId="{179FC205-D4BC-E345-BDD1-367D855DFC71}" type="pres">
      <dgm:prSet presAssocID="{4AA25A19-3E7E-D84E-9894-2867AA3182C6}" presName="composite" presStyleCnt="0">
        <dgm:presLayoutVars>
          <dgm:chMax val="1"/>
          <dgm:dir/>
          <dgm:resizeHandles val="exact"/>
        </dgm:presLayoutVars>
      </dgm:prSet>
      <dgm:spPr/>
    </dgm:pt>
    <dgm:pt modelId="{87C0C14D-CCB8-894A-9BA1-2A10E8ED602F}" type="pres">
      <dgm:prSet presAssocID="{4AA25A19-3E7E-D84E-9894-2867AA3182C6}" presName="radial" presStyleCnt="0">
        <dgm:presLayoutVars>
          <dgm:animLvl val="ctr"/>
        </dgm:presLayoutVars>
      </dgm:prSet>
      <dgm:spPr/>
    </dgm:pt>
    <dgm:pt modelId="{3272C3A7-9F70-9D4D-9972-35DAE5B8E77A}" type="pres">
      <dgm:prSet presAssocID="{6023A266-A9B2-9C47-A9E0-EB0C8AD44521}" presName="centerShape" presStyleLbl="vennNode1" presStyleIdx="0" presStyleCnt="7"/>
      <dgm:spPr/>
    </dgm:pt>
    <dgm:pt modelId="{B37736F0-E0A5-E447-B1B3-F8471C0C06CB}" type="pres">
      <dgm:prSet presAssocID="{EB56AC8B-1AE5-D140-97D8-1299012AB737}" presName="node" presStyleLbl="vennNode1" presStyleIdx="1" presStyleCnt="7">
        <dgm:presLayoutVars>
          <dgm:bulletEnabled val="1"/>
        </dgm:presLayoutVars>
      </dgm:prSet>
      <dgm:spPr/>
    </dgm:pt>
    <dgm:pt modelId="{1FF2E216-08DC-2C4A-851D-AA305E10EC5A}" type="pres">
      <dgm:prSet presAssocID="{FCAC2FA9-7431-0E4D-BDA5-4981BB50CA89}" presName="node" presStyleLbl="vennNode1" presStyleIdx="2" presStyleCnt="7">
        <dgm:presLayoutVars>
          <dgm:bulletEnabled val="1"/>
        </dgm:presLayoutVars>
      </dgm:prSet>
      <dgm:spPr/>
    </dgm:pt>
    <dgm:pt modelId="{D08424EC-0983-214B-8781-3D5B9178C825}" type="pres">
      <dgm:prSet presAssocID="{1D8C058E-77CE-4340-8C04-27236E0A1B1B}" presName="node" presStyleLbl="vennNode1" presStyleIdx="3" presStyleCnt="7">
        <dgm:presLayoutVars>
          <dgm:bulletEnabled val="1"/>
        </dgm:presLayoutVars>
      </dgm:prSet>
      <dgm:spPr/>
    </dgm:pt>
    <dgm:pt modelId="{C6911F28-AC81-F241-B9BD-366B9039A45B}" type="pres">
      <dgm:prSet presAssocID="{5AE0F1FF-9BF8-DB4A-96B1-EA4669DC830E}" presName="node" presStyleLbl="vennNode1" presStyleIdx="4" presStyleCnt="7">
        <dgm:presLayoutVars>
          <dgm:bulletEnabled val="1"/>
        </dgm:presLayoutVars>
      </dgm:prSet>
      <dgm:spPr/>
    </dgm:pt>
    <dgm:pt modelId="{0632DA68-E8AA-514C-8F39-67D195FE32FF}" type="pres">
      <dgm:prSet presAssocID="{5A78FC64-0F15-084E-97D4-DA42896F80A1}" presName="node" presStyleLbl="vennNode1" presStyleIdx="5" presStyleCnt="7">
        <dgm:presLayoutVars>
          <dgm:bulletEnabled val="1"/>
        </dgm:presLayoutVars>
      </dgm:prSet>
      <dgm:spPr/>
    </dgm:pt>
    <dgm:pt modelId="{76FE6D88-779F-D843-86A9-D6C9F4D42C2B}" type="pres">
      <dgm:prSet presAssocID="{95B99FD9-9EDC-E446-8220-088F2FD531CF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771A66EB-CFD0-5442-A2DD-36FDE6C491EC}" type="presOf" srcId="{FCAC2FA9-7431-0E4D-BDA5-4981BB50CA89}" destId="{1FF2E216-08DC-2C4A-851D-AA305E10EC5A}" srcOrd="0" destOrd="0" presId="urn:microsoft.com/office/officeart/2005/8/layout/radial3"/>
    <dgm:cxn modelId="{DA1F35DF-56AE-104B-ADEA-6204E7E67DA3}" srcId="{6023A266-A9B2-9C47-A9E0-EB0C8AD44521}" destId="{1D8C058E-77CE-4340-8C04-27236E0A1B1B}" srcOrd="2" destOrd="0" parTransId="{2C47B179-DAE9-1C47-BDA4-6F1330F44D3D}" sibTransId="{3F23239F-690F-5C48-97FE-81545672E050}"/>
    <dgm:cxn modelId="{D311B48F-6DE5-A341-BB6F-FF5864A3DDEF}" srcId="{6023A266-A9B2-9C47-A9E0-EB0C8AD44521}" destId="{5AE0F1FF-9BF8-DB4A-96B1-EA4669DC830E}" srcOrd="3" destOrd="0" parTransId="{A576F4FF-FA8D-3247-962D-643895F4D2D3}" sibTransId="{DFDFAE26-EA0F-2343-92A8-459112B4D29F}"/>
    <dgm:cxn modelId="{52688891-FE1C-7346-981B-A0D970F88DFB}" type="presOf" srcId="{95B99FD9-9EDC-E446-8220-088F2FD531CF}" destId="{76FE6D88-779F-D843-86A9-D6C9F4D42C2B}" srcOrd="0" destOrd="0" presId="urn:microsoft.com/office/officeart/2005/8/layout/radial3"/>
    <dgm:cxn modelId="{6ABE06CF-0EF1-994F-A3FD-D452BA5EEDC4}" type="presOf" srcId="{5A78FC64-0F15-084E-97D4-DA42896F80A1}" destId="{0632DA68-E8AA-514C-8F39-67D195FE32FF}" srcOrd="0" destOrd="0" presId="urn:microsoft.com/office/officeart/2005/8/layout/radial3"/>
    <dgm:cxn modelId="{36B6E9ED-6F6D-1A4A-A6D9-C4FF623F7BEE}" srcId="{6023A266-A9B2-9C47-A9E0-EB0C8AD44521}" destId="{5A78FC64-0F15-084E-97D4-DA42896F80A1}" srcOrd="4" destOrd="0" parTransId="{738A8EB8-65D1-DA4C-81B9-76C13A12541B}" sibTransId="{F4DD42BE-2EB8-344F-BCBA-59935C1103AC}"/>
    <dgm:cxn modelId="{55A2BB81-0EDE-D14A-AE5A-1691B699A849}" type="presOf" srcId="{EB56AC8B-1AE5-D140-97D8-1299012AB737}" destId="{B37736F0-E0A5-E447-B1B3-F8471C0C06CB}" srcOrd="0" destOrd="0" presId="urn:microsoft.com/office/officeart/2005/8/layout/radial3"/>
    <dgm:cxn modelId="{29FA6AA6-B611-534C-B56B-300EC252879E}" type="presOf" srcId="{1D8C058E-77CE-4340-8C04-27236E0A1B1B}" destId="{D08424EC-0983-214B-8781-3D5B9178C825}" srcOrd="0" destOrd="0" presId="urn:microsoft.com/office/officeart/2005/8/layout/radial3"/>
    <dgm:cxn modelId="{AB3FDBCB-BB6C-2343-B3BB-76791E9A1CBD}" type="presOf" srcId="{5AE0F1FF-9BF8-DB4A-96B1-EA4669DC830E}" destId="{C6911F28-AC81-F241-B9BD-366B9039A45B}" srcOrd="0" destOrd="0" presId="urn:microsoft.com/office/officeart/2005/8/layout/radial3"/>
    <dgm:cxn modelId="{C4FA3813-F1C7-5849-9D74-39C7C19BCB39}" srcId="{6023A266-A9B2-9C47-A9E0-EB0C8AD44521}" destId="{EB56AC8B-1AE5-D140-97D8-1299012AB737}" srcOrd="0" destOrd="0" parTransId="{4A2255DA-8FA6-0D41-A05D-0BB162393621}" sibTransId="{7EADF290-C7FA-8C4F-B51A-999BAE5A0140}"/>
    <dgm:cxn modelId="{C41B57F3-B85A-1E44-B7BF-DB58440DA671}" srcId="{6023A266-A9B2-9C47-A9E0-EB0C8AD44521}" destId="{FCAC2FA9-7431-0E4D-BDA5-4981BB50CA89}" srcOrd="1" destOrd="0" parTransId="{86270B6F-24BF-C74A-93B3-9F19E7CF4DEE}" sibTransId="{C1ABEB34-7B3D-534A-B098-E58E229C2102}"/>
    <dgm:cxn modelId="{3E69851F-FF25-B242-98DD-99E43DB8840F}" type="presOf" srcId="{4AA25A19-3E7E-D84E-9894-2867AA3182C6}" destId="{179FC205-D4BC-E345-BDD1-367D855DFC71}" srcOrd="0" destOrd="0" presId="urn:microsoft.com/office/officeart/2005/8/layout/radial3"/>
    <dgm:cxn modelId="{ABEA2012-ABD1-4446-97CA-FBD2612BBD01}" srcId="{6023A266-A9B2-9C47-A9E0-EB0C8AD44521}" destId="{95B99FD9-9EDC-E446-8220-088F2FD531CF}" srcOrd="5" destOrd="0" parTransId="{55AE71A4-2242-6842-A670-8330E47F2F23}" sibTransId="{CD7FF3B7-4450-C447-AF3E-8BAA5BBA87F8}"/>
    <dgm:cxn modelId="{CF738F3C-5C8F-0D40-9EE6-1E6686EF2127}" srcId="{4AA25A19-3E7E-D84E-9894-2867AA3182C6}" destId="{6023A266-A9B2-9C47-A9E0-EB0C8AD44521}" srcOrd="0" destOrd="0" parTransId="{4F9D0872-C25E-9043-A02A-EB1CBAD81875}" sibTransId="{91501759-AF51-DD4B-91E7-6ABB1C6D2501}"/>
    <dgm:cxn modelId="{D8C2BEAA-04F9-8D4B-828D-CBC3237259BE}" type="presOf" srcId="{6023A266-A9B2-9C47-A9E0-EB0C8AD44521}" destId="{3272C3A7-9F70-9D4D-9972-35DAE5B8E77A}" srcOrd="0" destOrd="0" presId="urn:microsoft.com/office/officeart/2005/8/layout/radial3"/>
    <dgm:cxn modelId="{D290008F-486F-E84F-BC31-2A1F76F28926}" type="presParOf" srcId="{179FC205-D4BC-E345-BDD1-367D855DFC71}" destId="{87C0C14D-CCB8-894A-9BA1-2A10E8ED602F}" srcOrd="0" destOrd="0" presId="urn:microsoft.com/office/officeart/2005/8/layout/radial3"/>
    <dgm:cxn modelId="{1C8570FB-1CAB-2E4D-8D59-28D78CC68926}" type="presParOf" srcId="{87C0C14D-CCB8-894A-9BA1-2A10E8ED602F}" destId="{3272C3A7-9F70-9D4D-9972-35DAE5B8E77A}" srcOrd="0" destOrd="0" presId="urn:microsoft.com/office/officeart/2005/8/layout/radial3"/>
    <dgm:cxn modelId="{BC82E6B0-A35D-494B-AA6A-A39431974894}" type="presParOf" srcId="{87C0C14D-CCB8-894A-9BA1-2A10E8ED602F}" destId="{B37736F0-E0A5-E447-B1B3-F8471C0C06CB}" srcOrd="1" destOrd="0" presId="urn:microsoft.com/office/officeart/2005/8/layout/radial3"/>
    <dgm:cxn modelId="{3D62F7B9-97F2-834B-95A2-0D9D9DCFCD0F}" type="presParOf" srcId="{87C0C14D-CCB8-894A-9BA1-2A10E8ED602F}" destId="{1FF2E216-08DC-2C4A-851D-AA305E10EC5A}" srcOrd="2" destOrd="0" presId="urn:microsoft.com/office/officeart/2005/8/layout/radial3"/>
    <dgm:cxn modelId="{A0912AC1-8887-274F-8277-6749388D8D8C}" type="presParOf" srcId="{87C0C14D-CCB8-894A-9BA1-2A10E8ED602F}" destId="{D08424EC-0983-214B-8781-3D5B9178C825}" srcOrd="3" destOrd="0" presId="urn:microsoft.com/office/officeart/2005/8/layout/radial3"/>
    <dgm:cxn modelId="{F52E25D9-CA5F-2A4F-927E-20327D98EB32}" type="presParOf" srcId="{87C0C14D-CCB8-894A-9BA1-2A10E8ED602F}" destId="{C6911F28-AC81-F241-B9BD-366B9039A45B}" srcOrd="4" destOrd="0" presId="urn:microsoft.com/office/officeart/2005/8/layout/radial3"/>
    <dgm:cxn modelId="{495B0468-A7D0-F74F-8795-0B3C25C8C150}" type="presParOf" srcId="{87C0C14D-CCB8-894A-9BA1-2A10E8ED602F}" destId="{0632DA68-E8AA-514C-8F39-67D195FE32FF}" srcOrd="5" destOrd="0" presId="urn:microsoft.com/office/officeart/2005/8/layout/radial3"/>
    <dgm:cxn modelId="{1C157591-F3CA-C64A-97D6-E58292B74D87}" type="presParOf" srcId="{87C0C14D-CCB8-894A-9BA1-2A10E8ED602F}" destId="{76FE6D88-779F-D843-86A9-D6C9F4D42C2B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32B40F-2AE3-5C44-B50B-9767E69A5C92}" type="doc">
      <dgm:prSet loTypeId="urn:microsoft.com/office/officeart/2008/layout/Square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_tradnl"/>
        </a:p>
      </dgm:t>
    </dgm:pt>
    <dgm:pt modelId="{29E009C1-6FAB-6743-9073-190FC5056D00}">
      <dgm:prSet phldrT="[Text]"/>
      <dgm:spPr/>
      <dgm:t>
        <a:bodyPr/>
        <a:lstStyle/>
        <a:p>
          <a:r>
            <a:rPr lang="es-ES_tradnl" dirty="0"/>
            <a:t>Reglamento</a:t>
          </a:r>
        </a:p>
      </dgm:t>
    </dgm:pt>
    <dgm:pt modelId="{489AAF3D-C35D-C44E-BE84-0C0D468E8D26}" type="parTrans" cxnId="{F91E5BB0-7003-8847-9E6F-7525E83C1634}">
      <dgm:prSet/>
      <dgm:spPr/>
      <dgm:t>
        <a:bodyPr/>
        <a:lstStyle/>
        <a:p>
          <a:endParaRPr lang="es-ES_tradnl"/>
        </a:p>
      </dgm:t>
    </dgm:pt>
    <dgm:pt modelId="{F8F6A5CF-B4BE-E940-880D-BDFE9E6557AC}" type="sibTrans" cxnId="{F91E5BB0-7003-8847-9E6F-7525E83C1634}">
      <dgm:prSet/>
      <dgm:spPr/>
      <dgm:t>
        <a:bodyPr/>
        <a:lstStyle/>
        <a:p>
          <a:endParaRPr lang="es-ES_tradnl"/>
        </a:p>
      </dgm:t>
    </dgm:pt>
    <dgm:pt modelId="{FA8969C2-5EBF-B44E-8D40-182E7B72391A}">
      <dgm:prSet phldrT="[Text]"/>
      <dgm:spPr/>
      <dgm:t>
        <a:bodyPr/>
        <a:lstStyle/>
        <a:p>
          <a:r>
            <a:rPr lang="es-GT" dirty="0"/>
            <a:t>No fumar dentro de las instalaciones.</a:t>
          </a:r>
          <a:endParaRPr lang="es-ES_tradnl" dirty="0"/>
        </a:p>
      </dgm:t>
    </dgm:pt>
    <dgm:pt modelId="{43685793-F411-0C48-9064-32F129F12458}" type="parTrans" cxnId="{E7E58050-4A61-7E48-8860-1829EA9011EF}">
      <dgm:prSet/>
      <dgm:spPr/>
      <dgm:t>
        <a:bodyPr/>
        <a:lstStyle/>
        <a:p>
          <a:endParaRPr lang="es-ES_tradnl"/>
        </a:p>
      </dgm:t>
    </dgm:pt>
    <dgm:pt modelId="{CC02E3A9-BE37-604A-90B8-0AEAD5A002D6}" type="sibTrans" cxnId="{E7E58050-4A61-7E48-8860-1829EA9011EF}">
      <dgm:prSet/>
      <dgm:spPr/>
      <dgm:t>
        <a:bodyPr/>
        <a:lstStyle/>
        <a:p>
          <a:endParaRPr lang="es-ES_tradnl"/>
        </a:p>
      </dgm:t>
    </dgm:pt>
    <dgm:pt modelId="{6789E647-0106-3847-8BBC-C95E07731366}">
      <dgm:prSet phldrT="[Text]"/>
      <dgm:spPr/>
      <dgm:t>
        <a:bodyPr/>
        <a:lstStyle/>
        <a:p>
          <a:r>
            <a:rPr lang="es-GT" dirty="0"/>
            <a:t>Llegar puntual a la hora de entrar.</a:t>
          </a:r>
          <a:endParaRPr lang="es-ES_tradnl" dirty="0"/>
        </a:p>
      </dgm:t>
    </dgm:pt>
    <dgm:pt modelId="{E9F9FA8B-394F-B64E-A76A-5B60293BE705}" type="parTrans" cxnId="{4B025E31-E396-0941-BCFA-C7A7AE0DF1B1}">
      <dgm:prSet/>
      <dgm:spPr/>
      <dgm:t>
        <a:bodyPr/>
        <a:lstStyle/>
        <a:p>
          <a:endParaRPr lang="es-ES_tradnl"/>
        </a:p>
      </dgm:t>
    </dgm:pt>
    <dgm:pt modelId="{8A89479E-EEDF-8F46-A321-A4C1A9922A04}" type="sibTrans" cxnId="{4B025E31-E396-0941-BCFA-C7A7AE0DF1B1}">
      <dgm:prSet/>
      <dgm:spPr/>
      <dgm:t>
        <a:bodyPr/>
        <a:lstStyle/>
        <a:p>
          <a:endParaRPr lang="es-ES_tradnl"/>
        </a:p>
      </dgm:t>
    </dgm:pt>
    <dgm:pt modelId="{479F55A7-A179-204E-96EB-79906429334A}">
      <dgm:prSet phldrT="[Text]"/>
      <dgm:spPr/>
      <dgm:t>
        <a:bodyPr/>
        <a:lstStyle/>
        <a:p>
          <a:r>
            <a:rPr lang="es-GT" dirty="0"/>
            <a:t>Ser puntuales con las obligaciones.</a:t>
          </a:r>
          <a:endParaRPr lang="es-ES_tradnl" dirty="0"/>
        </a:p>
      </dgm:t>
    </dgm:pt>
    <dgm:pt modelId="{D0AC97DD-A243-5D4C-A705-EC11AF0D2836}" type="parTrans" cxnId="{355E3EAD-19F5-EA41-A8C3-667B67AE6AFF}">
      <dgm:prSet/>
      <dgm:spPr/>
      <dgm:t>
        <a:bodyPr/>
        <a:lstStyle/>
        <a:p>
          <a:endParaRPr lang="es-ES_tradnl"/>
        </a:p>
      </dgm:t>
    </dgm:pt>
    <dgm:pt modelId="{DAD48CC9-5A7C-254E-8AA0-A4C81A425F75}" type="sibTrans" cxnId="{355E3EAD-19F5-EA41-A8C3-667B67AE6AFF}">
      <dgm:prSet/>
      <dgm:spPr/>
      <dgm:t>
        <a:bodyPr/>
        <a:lstStyle/>
        <a:p>
          <a:endParaRPr lang="es-ES_tradnl"/>
        </a:p>
      </dgm:t>
    </dgm:pt>
    <dgm:pt modelId="{3339B8E2-B7F7-AA43-8A59-4DF9D9977C40}">
      <dgm:prSet phldrT="[Text]"/>
      <dgm:spPr/>
      <dgm:t>
        <a:bodyPr/>
        <a:lstStyle/>
        <a:p>
          <a:r>
            <a:rPr lang="es-GT" dirty="0"/>
            <a:t>No comer en las áreas de trabajo.</a:t>
          </a:r>
          <a:endParaRPr lang="es-ES_tradnl" dirty="0"/>
        </a:p>
      </dgm:t>
    </dgm:pt>
    <dgm:pt modelId="{25E1AC08-8798-7F43-809E-7418745F9ACD}" type="parTrans" cxnId="{3E896CC8-1364-8A47-A1EC-C38DDB37595E}">
      <dgm:prSet/>
      <dgm:spPr/>
      <dgm:t>
        <a:bodyPr/>
        <a:lstStyle/>
        <a:p>
          <a:endParaRPr lang="es-ES_tradnl"/>
        </a:p>
      </dgm:t>
    </dgm:pt>
    <dgm:pt modelId="{A3CA0358-7941-7846-B2AF-A2EDCD135618}" type="sibTrans" cxnId="{3E896CC8-1364-8A47-A1EC-C38DDB37595E}">
      <dgm:prSet/>
      <dgm:spPr/>
      <dgm:t>
        <a:bodyPr/>
        <a:lstStyle/>
        <a:p>
          <a:endParaRPr lang="es-ES_tradnl"/>
        </a:p>
      </dgm:t>
    </dgm:pt>
    <dgm:pt modelId="{45A90BF8-7FEF-3949-8CE0-B766A9381365}">
      <dgm:prSet phldrT="[Text]"/>
      <dgm:spPr/>
      <dgm:t>
        <a:bodyPr/>
        <a:lstStyle/>
        <a:p>
          <a:r>
            <a:rPr lang="es-GT" dirty="0"/>
            <a:t>Vestirse adecuadamente.</a:t>
          </a:r>
          <a:endParaRPr lang="es-ES_tradnl" dirty="0"/>
        </a:p>
      </dgm:t>
    </dgm:pt>
    <dgm:pt modelId="{DE310679-8D52-C946-81DE-CAFB5D3A6A2C}" type="parTrans" cxnId="{F173B823-B116-F14E-AAE5-D6D761502D19}">
      <dgm:prSet/>
      <dgm:spPr/>
      <dgm:t>
        <a:bodyPr/>
        <a:lstStyle/>
        <a:p>
          <a:endParaRPr lang="es-ES_tradnl"/>
        </a:p>
      </dgm:t>
    </dgm:pt>
    <dgm:pt modelId="{0076D616-9AFC-DD45-AA19-5499A23AECB6}" type="sibTrans" cxnId="{F173B823-B116-F14E-AAE5-D6D761502D19}">
      <dgm:prSet/>
      <dgm:spPr/>
      <dgm:t>
        <a:bodyPr/>
        <a:lstStyle/>
        <a:p>
          <a:endParaRPr lang="es-ES_tradnl"/>
        </a:p>
      </dgm:t>
    </dgm:pt>
    <dgm:pt modelId="{E8123018-1FEE-7E4E-879B-8CD549AEC0B5}">
      <dgm:prSet phldrT="[Text]"/>
      <dgm:spPr/>
      <dgm:t>
        <a:bodyPr/>
        <a:lstStyle/>
        <a:p>
          <a:r>
            <a:rPr lang="es-GT"/>
            <a:t>Abstenerse de palabras vulgares.</a:t>
          </a:r>
          <a:endParaRPr lang="es-ES_tradnl" dirty="0"/>
        </a:p>
      </dgm:t>
    </dgm:pt>
    <dgm:pt modelId="{30C8EF59-1DDA-3D41-A3ED-F39507F828EF}" type="sibTrans" cxnId="{36196FB4-6320-DB4F-9B12-58C6D05B85AF}">
      <dgm:prSet/>
      <dgm:spPr/>
      <dgm:t>
        <a:bodyPr/>
        <a:lstStyle/>
        <a:p>
          <a:endParaRPr lang="es-ES_tradnl"/>
        </a:p>
      </dgm:t>
    </dgm:pt>
    <dgm:pt modelId="{280BDD16-23CA-D04A-8A6E-56210912196A}" type="parTrans" cxnId="{36196FB4-6320-DB4F-9B12-58C6D05B85AF}">
      <dgm:prSet/>
      <dgm:spPr/>
      <dgm:t>
        <a:bodyPr/>
        <a:lstStyle/>
        <a:p>
          <a:endParaRPr lang="es-ES_tradnl"/>
        </a:p>
      </dgm:t>
    </dgm:pt>
    <dgm:pt modelId="{BA8FB25C-DF8E-344D-8AAF-433C839C4C4A}" type="pres">
      <dgm:prSet presAssocID="{B932B40F-2AE3-5C44-B50B-9767E69A5C92}" presName="layout" presStyleCnt="0">
        <dgm:presLayoutVars>
          <dgm:chMax/>
          <dgm:chPref/>
          <dgm:dir/>
          <dgm:resizeHandles/>
        </dgm:presLayoutVars>
      </dgm:prSet>
      <dgm:spPr/>
    </dgm:pt>
    <dgm:pt modelId="{D9068C2D-8C50-7E49-8556-9E74D093E4B9}" type="pres">
      <dgm:prSet presAssocID="{29E009C1-6FAB-6743-9073-190FC5056D00}" presName="root" presStyleCnt="0">
        <dgm:presLayoutVars>
          <dgm:chMax/>
          <dgm:chPref/>
        </dgm:presLayoutVars>
      </dgm:prSet>
      <dgm:spPr/>
    </dgm:pt>
    <dgm:pt modelId="{3A2E11B9-3453-604D-8D39-811D0465A6E5}" type="pres">
      <dgm:prSet presAssocID="{29E009C1-6FAB-6743-9073-190FC5056D00}" presName="rootComposite" presStyleCnt="0">
        <dgm:presLayoutVars/>
      </dgm:prSet>
      <dgm:spPr/>
    </dgm:pt>
    <dgm:pt modelId="{890756DA-ED2B-E241-B0AF-CE8B0EEA9CFA}" type="pres">
      <dgm:prSet presAssocID="{29E009C1-6FAB-6743-9073-190FC5056D00}" presName="ParentAccent" presStyleLbl="alignNode1" presStyleIdx="0" presStyleCnt="1"/>
      <dgm:spPr/>
    </dgm:pt>
    <dgm:pt modelId="{5EEA0F0C-6A51-784D-92D2-02680DD4721A}" type="pres">
      <dgm:prSet presAssocID="{29E009C1-6FAB-6743-9073-190FC5056D00}" presName="ParentSmallAccent" presStyleLbl="fgAcc1" presStyleIdx="0" presStyleCnt="1"/>
      <dgm:spPr/>
    </dgm:pt>
    <dgm:pt modelId="{3B9F3247-FF8F-C14A-9A48-0679CAE94838}" type="pres">
      <dgm:prSet presAssocID="{29E009C1-6FAB-6743-9073-190FC5056D00}" presName="Parent" presStyleLbl="revTx" presStyleIdx="0" presStyleCnt="7">
        <dgm:presLayoutVars>
          <dgm:chMax/>
          <dgm:chPref val="4"/>
          <dgm:bulletEnabled val="1"/>
        </dgm:presLayoutVars>
      </dgm:prSet>
      <dgm:spPr/>
    </dgm:pt>
    <dgm:pt modelId="{CE018BFE-F073-3241-A19E-37C9B91D5C26}" type="pres">
      <dgm:prSet presAssocID="{29E009C1-6FAB-6743-9073-190FC5056D00}" presName="childShape" presStyleCnt="0">
        <dgm:presLayoutVars>
          <dgm:chMax val="0"/>
          <dgm:chPref val="0"/>
        </dgm:presLayoutVars>
      </dgm:prSet>
      <dgm:spPr/>
    </dgm:pt>
    <dgm:pt modelId="{EED74C4A-0810-8D42-BFDC-0C7E769C3623}" type="pres">
      <dgm:prSet presAssocID="{FA8969C2-5EBF-B44E-8D40-182E7B72391A}" presName="childComposite" presStyleCnt="0">
        <dgm:presLayoutVars>
          <dgm:chMax val="0"/>
          <dgm:chPref val="0"/>
        </dgm:presLayoutVars>
      </dgm:prSet>
      <dgm:spPr/>
    </dgm:pt>
    <dgm:pt modelId="{4BE7E023-A81C-BA42-A591-5239F62955C9}" type="pres">
      <dgm:prSet presAssocID="{FA8969C2-5EBF-B44E-8D40-182E7B72391A}" presName="ChildAccent" presStyleLbl="solidFgAcc1" presStyleIdx="0" presStyleCnt="6"/>
      <dgm:spPr/>
    </dgm:pt>
    <dgm:pt modelId="{2C88410F-B61C-F94D-B855-7DF3FB0CD8F5}" type="pres">
      <dgm:prSet presAssocID="{FA8969C2-5EBF-B44E-8D40-182E7B72391A}" presName="Child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5B03A2FD-6D26-1147-BEC7-25778022F52D}" type="pres">
      <dgm:prSet presAssocID="{6789E647-0106-3847-8BBC-C95E07731366}" presName="childComposite" presStyleCnt="0">
        <dgm:presLayoutVars>
          <dgm:chMax val="0"/>
          <dgm:chPref val="0"/>
        </dgm:presLayoutVars>
      </dgm:prSet>
      <dgm:spPr/>
    </dgm:pt>
    <dgm:pt modelId="{8B2A735F-1E86-9342-8A53-463E2E977351}" type="pres">
      <dgm:prSet presAssocID="{6789E647-0106-3847-8BBC-C95E07731366}" presName="ChildAccent" presStyleLbl="solidFgAcc1" presStyleIdx="1" presStyleCnt="6"/>
      <dgm:spPr/>
    </dgm:pt>
    <dgm:pt modelId="{4F733E6B-3B9E-8B4B-8FAE-973C25D44A9D}" type="pres">
      <dgm:prSet presAssocID="{6789E647-0106-3847-8BBC-C95E07731366}" presName="Child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B1595205-63B4-6F48-9C63-FCF75BE62FD7}" type="pres">
      <dgm:prSet presAssocID="{479F55A7-A179-204E-96EB-79906429334A}" presName="childComposite" presStyleCnt="0">
        <dgm:presLayoutVars>
          <dgm:chMax val="0"/>
          <dgm:chPref val="0"/>
        </dgm:presLayoutVars>
      </dgm:prSet>
      <dgm:spPr/>
    </dgm:pt>
    <dgm:pt modelId="{775299A1-2CF7-4248-BCEE-5633C7551E07}" type="pres">
      <dgm:prSet presAssocID="{479F55A7-A179-204E-96EB-79906429334A}" presName="ChildAccent" presStyleLbl="solidFgAcc1" presStyleIdx="2" presStyleCnt="6"/>
      <dgm:spPr/>
    </dgm:pt>
    <dgm:pt modelId="{8DDC7EC1-9C3F-9C41-9B79-586F601FDAEC}" type="pres">
      <dgm:prSet presAssocID="{479F55A7-A179-204E-96EB-79906429334A}" presName="Child" presStyleLbl="revTx" presStyleIdx="3" presStyleCnt="7">
        <dgm:presLayoutVars>
          <dgm:chMax val="0"/>
          <dgm:chPref val="0"/>
          <dgm:bulletEnabled val="1"/>
        </dgm:presLayoutVars>
      </dgm:prSet>
      <dgm:spPr/>
    </dgm:pt>
    <dgm:pt modelId="{02AC0124-4400-B24D-8CF7-35BB6AA805B7}" type="pres">
      <dgm:prSet presAssocID="{3339B8E2-B7F7-AA43-8A59-4DF9D9977C40}" presName="childComposite" presStyleCnt="0">
        <dgm:presLayoutVars>
          <dgm:chMax val="0"/>
          <dgm:chPref val="0"/>
        </dgm:presLayoutVars>
      </dgm:prSet>
      <dgm:spPr/>
    </dgm:pt>
    <dgm:pt modelId="{A3B58A36-F306-0E48-9C42-3FF2AC62C165}" type="pres">
      <dgm:prSet presAssocID="{3339B8E2-B7F7-AA43-8A59-4DF9D9977C40}" presName="ChildAccent" presStyleLbl="solidFgAcc1" presStyleIdx="3" presStyleCnt="6"/>
      <dgm:spPr/>
    </dgm:pt>
    <dgm:pt modelId="{0121B319-4946-A14C-A0C5-368EAFF3F5D0}" type="pres">
      <dgm:prSet presAssocID="{3339B8E2-B7F7-AA43-8A59-4DF9D9977C40}" presName="Child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BD30485F-8682-9140-8152-3DBF03C237E0}" type="pres">
      <dgm:prSet presAssocID="{45A90BF8-7FEF-3949-8CE0-B766A9381365}" presName="childComposite" presStyleCnt="0">
        <dgm:presLayoutVars>
          <dgm:chMax val="0"/>
          <dgm:chPref val="0"/>
        </dgm:presLayoutVars>
      </dgm:prSet>
      <dgm:spPr/>
    </dgm:pt>
    <dgm:pt modelId="{CAED46C6-85F6-B640-92C1-7432C38FE314}" type="pres">
      <dgm:prSet presAssocID="{45A90BF8-7FEF-3949-8CE0-B766A9381365}" presName="ChildAccent" presStyleLbl="solidFgAcc1" presStyleIdx="4" presStyleCnt="6"/>
      <dgm:spPr/>
    </dgm:pt>
    <dgm:pt modelId="{BA216B88-8BF9-2240-A317-53C5E6E9877B}" type="pres">
      <dgm:prSet presAssocID="{45A90BF8-7FEF-3949-8CE0-B766A9381365}" presName="Child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3D21C811-09CC-ED49-8611-0F2C53ACCC2A}" type="pres">
      <dgm:prSet presAssocID="{E8123018-1FEE-7E4E-879B-8CD549AEC0B5}" presName="childComposite" presStyleCnt="0">
        <dgm:presLayoutVars>
          <dgm:chMax val="0"/>
          <dgm:chPref val="0"/>
        </dgm:presLayoutVars>
      </dgm:prSet>
      <dgm:spPr/>
    </dgm:pt>
    <dgm:pt modelId="{53EE9FD7-110A-3542-B684-9708EB37E846}" type="pres">
      <dgm:prSet presAssocID="{E8123018-1FEE-7E4E-879B-8CD549AEC0B5}" presName="ChildAccent" presStyleLbl="solidFgAcc1" presStyleIdx="5" presStyleCnt="6"/>
      <dgm:spPr/>
    </dgm:pt>
    <dgm:pt modelId="{E1EC3407-B957-DA42-82FA-743050B41659}" type="pres">
      <dgm:prSet presAssocID="{E8123018-1FEE-7E4E-879B-8CD549AEC0B5}" presName="Child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0D1866FF-7FEB-6B43-A981-D70331DCB025}" type="presOf" srcId="{FA8969C2-5EBF-B44E-8D40-182E7B72391A}" destId="{2C88410F-B61C-F94D-B855-7DF3FB0CD8F5}" srcOrd="0" destOrd="0" presId="urn:microsoft.com/office/officeart/2008/layout/SquareAccentList"/>
    <dgm:cxn modelId="{4B025E31-E396-0941-BCFA-C7A7AE0DF1B1}" srcId="{29E009C1-6FAB-6743-9073-190FC5056D00}" destId="{6789E647-0106-3847-8BBC-C95E07731366}" srcOrd="1" destOrd="0" parTransId="{E9F9FA8B-394F-B64E-A76A-5B60293BE705}" sibTransId="{8A89479E-EEDF-8F46-A321-A4C1A9922A04}"/>
    <dgm:cxn modelId="{355E3EAD-19F5-EA41-A8C3-667B67AE6AFF}" srcId="{29E009C1-6FAB-6743-9073-190FC5056D00}" destId="{479F55A7-A179-204E-96EB-79906429334A}" srcOrd="2" destOrd="0" parTransId="{D0AC97DD-A243-5D4C-A705-EC11AF0D2836}" sibTransId="{DAD48CC9-5A7C-254E-8AA0-A4C81A425F75}"/>
    <dgm:cxn modelId="{EEB87D5A-4A27-6D40-9F47-F29566A2E8FF}" type="presOf" srcId="{E8123018-1FEE-7E4E-879B-8CD549AEC0B5}" destId="{E1EC3407-B957-DA42-82FA-743050B41659}" srcOrd="0" destOrd="0" presId="urn:microsoft.com/office/officeart/2008/layout/SquareAccentList"/>
    <dgm:cxn modelId="{F173B823-B116-F14E-AAE5-D6D761502D19}" srcId="{29E009C1-6FAB-6743-9073-190FC5056D00}" destId="{45A90BF8-7FEF-3949-8CE0-B766A9381365}" srcOrd="4" destOrd="0" parTransId="{DE310679-8D52-C946-81DE-CAFB5D3A6A2C}" sibTransId="{0076D616-9AFC-DD45-AA19-5499A23AECB6}"/>
    <dgm:cxn modelId="{EDC2040F-DBE2-F445-85AC-BFCCB54449A3}" type="presOf" srcId="{45A90BF8-7FEF-3949-8CE0-B766A9381365}" destId="{BA216B88-8BF9-2240-A317-53C5E6E9877B}" srcOrd="0" destOrd="0" presId="urn:microsoft.com/office/officeart/2008/layout/SquareAccentList"/>
    <dgm:cxn modelId="{8B1DCB79-5523-8E43-9BDB-BACE771BB701}" type="presOf" srcId="{29E009C1-6FAB-6743-9073-190FC5056D00}" destId="{3B9F3247-FF8F-C14A-9A48-0679CAE94838}" srcOrd="0" destOrd="0" presId="urn:microsoft.com/office/officeart/2008/layout/SquareAccentList"/>
    <dgm:cxn modelId="{E7E58050-4A61-7E48-8860-1829EA9011EF}" srcId="{29E009C1-6FAB-6743-9073-190FC5056D00}" destId="{FA8969C2-5EBF-B44E-8D40-182E7B72391A}" srcOrd="0" destOrd="0" parTransId="{43685793-F411-0C48-9064-32F129F12458}" sibTransId="{CC02E3A9-BE37-604A-90B8-0AEAD5A002D6}"/>
    <dgm:cxn modelId="{36196FB4-6320-DB4F-9B12-58C6D05B85AF}" srcId="{29E009C1-6FAB-6743-9073-190FC5056D00}" destId="{E8123018-1FEE-7E4E-879B-8CD549AEC0B5}" srcOrd="5" destOrd="0" parTransId="{280BDD16-23CA-D04A-8A6E-56210912196A}" sibTransId="{30C8EF59-1DDA-3D41-A3ED-F39507F828EF}"/>
    <dgm:cxn modelId="{F91E5BB0-7003-8847-9E6F-7525E83C1634}" srcId="{B932B40F-2AE3-5C44-B50B-9767E69A5C92}" destId="{29E009C1-6FAB-6743-9073-190FC5056D00}" srcOrd="0" destOrd="0" parTransId="{489AAF3D-C35D-C44E-BE84-0C0D468E8D26}" sibTransId="{F8F6A5CF-B4BE-E940-880D-BDFE9E6557AC}"/>
    <dgm:cxn modelId="{6310698B-8F20-0749-A1F9-8D46F3F5EEDD}" type="presOf" srcId="{B932B40F-2AE3-5C44-B50B-9767E69A5C92}" destId="{BA8FB25C-DF8E-344D-8AAF-433C839C4C4A}" srcOrd="0" destOrd="0" presId="urn:microsoft.com/office/officeart/2008/layout/SquareAccentList"/>
    <dgm:cxn modelId="{0FA325A3-8AEA-CF43-AB57-FECDB8C57E5F}" type="presOf" srcId="{3339B8E2-B7F7-AA43-8A59-4DF9D9977C40}" destId="{0121B319-4946-A14C-A0C5-368EAFF3F5D0}" srcOrd="0" destOrd="0" presId="urn:microsoft.com/office/officeart/2008/layout/SquareAccentList"/>
    <dgm:cxn modelId="{3E896CC8-1364-8A47-A1EC-C38DDB37595E}" srcId="{29E009C1-6FAB-6743-9073-190FC5056D00}" destId="{3339B8E2-B7F7-AA43-8A59-4DF9D9977C40}" srcOrd="3" destOrd="0" parTransId="{25E1AC08-8798-7F43-809E-7418745F9ACD}" sibTransId="{A3CA0358-7941-7846-B2AF-A2EDCD135618}"/>
    <dgm:cxn modelId="{098A80C8-1BC8-964C-BBCB-EDEED06FFBD8}" type="presOf" srcId="{6789E647-0106-3847-8BBC-C95E07731366}" destId="{4F733E6B-3B9E-8B4B-8FAE-973C25D44A9D}" srcOrd="0" destOrd="0" presId="urn:microsoft.com/office/officeart/2008/layout/SquareAccentList"/>
    <dgm:cxn modelId="{B3100E66-FDA5-864C-8177-1A5B5636B309}" type="presOf" srcId="{479F55A7-A179-204E-96EB-79906429334A}" destId="{8DDC7EC1-9C3F-9C41-9B79-586F601FDAEC}" srcOrd="0" destOrd="0" presId="urn:microsoft.com/office/officeart/2008/layout/SquareAccentList"/>
    <dgm:cxn modelId="{5D0134A7-BAF2-544A-89E7-397CC23CEF7E}" type="presParOf" srcId="{BA8FB25C-DF8E-344D-8AAF-433C839C4C4A}" destId="{D9068C2D-8C50-7E49-8556-9E74D093E4B9}" srcOrd="0" destOrd="0" presId="urn:microsoft.com/office/officeart/2008/layout/SquareAccentList"/>
    <dgm:cxn modelId="{3E3C6A50-888C-6748-BC87-D193C1A42102}" type="presParOf" srcId="{D9068C2D-8C50-7E49-8556-9E74D093E4B9}" destId="{3A2E11B9-3453-604D-8D39-811D0465A6E5}" srcOrd="0" destOrd="0" presId="urn:microsoft.com/office/officeart/2008/layout/SquareAccentList"/>
    <dgm:cxn modelId="{B77B6EAC-007D-DA40-A6FF-AFD0649EBBE1}" type="presParOf" srcId="{3A2E11B9-3453-604D-8D39-811D0465A6E5}" destId="{890756DA-ED2B-E241-B0AF-CE8B0EEA9CFA}" srcOrd="0" destOrd="0" presId="urn:microsoft.com/office/officeart/2008/layout/SquareAccentList"/>
    <dgm:cxn modelId="{924C794D-DC97-5041-B2BE-F56E7CB515D0}" type="presParOf" srcId="{3A2E11B9-3453-604D-8D39-811D0465A6E5}" destId="{5EEA0F0C-6A51-784D-92D2-02680DD4721A}" srcOrd="1" destOrd="0" presId="urn:microsoft.com/office/officeart/2008/layout/SquareAccentList"/>
    <dgm:cxn modelId="{B47A18B8-85F2-D447-97EF-24F603EB7FA4}" type="presParOf" srcId="{3A2E11B9-3453-604D-8D39-811D0465A6E5}" destId="{3B9F3247-FF8F-C14A-9A48-0679CAE94838}" srcOrd="2" destOrd="0" presId="urn:microsoft.com/office/officeart/2008/layout/SquareAccentList"/>
    <dgm:cxn modelId="{E52DB375-7A4A-BD45-BF2C-E169D169A4A0}" type="presParOf" srcId="{D9068C2D-8C50-7E49-8556-9E74D093E4B9}" destId="{CE018BFE-F073-3241-A19E-37C9B91D5C26}" srcOrd="1" destOrd="0" presId="urn:microsoft.com/office/officeart/2008/layout/SquareAccentList"/>
    <dgm:cxn modelId="{C250FE0C-057E-DE4A-93C0-4B470AD09C0A}" type="presParOf" srcId="{CE018BFE-F073-3241-A19E-37C9B91D5C26}" destId="{EED74C4A-0810-8D42-BFDC-0C7E769C3623}" srcOrd="0" destOrd="0" presId="urn:microsoft.com/office/officeart/2008/layout/SquareAccentList"/>
    <dgm:cxn modelId="{0FA9A417-EB03-1F4E-A649-DE7C70028723}" type="presParOf" srcId="{EED74C4A-0810-8D42-BFDC-0C7E769C3623}" destId="{4BE7E023-A81C-BA42-A591-5239F62955C9}" srcOrd="0" destOrd="0" presId="urn:microsoft.com/office/officeart/2008/layout/SquareAccentList"/>
    <dgm:cxn modelId="{6B2D518B-8AFC-2643-9A78-5B59FCA2976D}" type="presParOf" srcId="{EED74C4A-0810-8D42-BFDC-0C7E769C3623}" destId="{2C88410F-B61C-F94D-B855-7DF3FB0CD8F5}" srcOrd="1" destOrd="0" presId="urn:microsoft.com/office/officeart/2008/layout/SquareAccentList"/>
    <dgm:cxn modelId="{0CDCDEA3-D1D5-5C42-A66F-13CA976D89F2}" type="presParOf" srcId="{CE018BFE-F073-3241-A19E-37C9B91D5C26}" destId="{5B03A2FD-6D26-1147-BEC7-25778022F52D}" srcOrd="1" destOrd="0" presId="urn:microsoft.com/office/officeart/2008/layout/SquareAccentList"/>
    <dgm:cxn modelId="{E1A7B881-933A-8242-B379-A1F60883D8AA}" type="presParOf" srcId="{5B03A2FD-6D26-1147-BEC7-25778022F52D}" destId="{8B2A735F-1E86-9342-8A53-463E2E977351}" srcOrd="0" destOrd="0" presId="urn:microsoft.com/office/officeart/2008/layout/SquareAccentList"/>
    <dgm:cxn modelId="{908B96B7-44F5-BE45-9726-6D4A93E0EAE1}" type="presParOf" srcId="{5B03A2FD-6D26-1147-BEC7-25778022F52D}" destId="{4F733E6B-3B9E-8B4B-8FAE-973C25D44A9D}" srcOrd="1" destOrd="0" presId="urn:microsoft.com/office/officeart/2008/layout/SquareAccentList"/>
    <dgm:cxn modelId="{33C11C77-1F8B-9F4B-87D3-ABB3CAB762F4}" type="presParOf" srcId="{CE018BFE-F073-3241-A19E-37C9B91D5C26}" destId="{B1595205-63B4-6F48-9C63-FCF75BE62FD7}" srcOrd="2" destOrd="0" presId="urn:microsoft.com/office/officeart/2008/layout/SquareAccentList"/>
    <dgm:cxn modelId="{B578E817-987A-9746-B41C-2C14EFF26093}" type="presParOf" srcId="{B1595205-63B4-6F48-9C63-FCF75BE62FD7}" destId="{775299A1-2CF7-4248-BCEE-5633C7551E07}" srcOrd="0" destOrd="0" presId="urn:microsoft.com/office/officeart/2008/layout/SquareAccentList"/>
    <dgm:cxn modelId="{74375889-4DDE-EF4C-B955-9E2DBE5C843A}" type="presParOf" srcId="{B1595205-63B4-6F48-9C63-FCF75BE62FD7}" destId="{8DDC7EC1-9C3F-9C41-9B79-586F601FDAEC}" srcOrd="1" destOrd="0" presId="urn:microsoft.com/office/officeart/2008/layout/SquareAccentList"/>
    <dgm:cxn modelId="{A1582A09-C1EC-4C41-891E-8419BD2FD639}" type="presParOf" srcId="{CE018BFE-F073-3241-A19E-37C9B91D5C26}" destId="{02AC0124-4400-B24D-8CF7-35BB6AA805B7}" srcOrd="3" destOrd="0" presId="urn:microsoft.com/office/officeart/2008/layout/SquareAccentList"/>
    <dgm:cxn modelId="{10D67D00-5D86-B444-817F-2F071085C4F4}" type="presParOf" srcId="{02AC0124-4400-B24D-8CF7-35BB6AA805B7}" destId="{A3B58A36-F306-0E48-9C42-3FF2AC62C165}" srcOrd="0" destOrd="0" presId="urn:microsoft.com/office/officeart/2008/layout/SquareAccentList"/>
    <dgm:cxn modelId="{C3DE83A6-F43C-014B-8AF7-35BC4AB8F656}" type="presParOf" srcId="{02AC0124-4400-B24D-8CF7-35BB6AA805B7}" destId="{0121B319-4946-A14C-A0C5-368EAFF3F5D0}" srcOrd="1" destOrd="0" presId="urn:microsoft.com/office/officeart/2008/layout/SquareAccentList"/>
    <dgm:cxn modelId="{F2134BDF-1E86-0649-A153-145213772F34}" type="presParOf" srcId="{CE018BFE-F073-3241-A19E-37C9B91D5C26}" destId="{BD30485F-8682-9140-8152-3DBF03C237E0}" srcOrd="4" destOrd="0" presId="urn:microsoft.com/office/officeart/2008/layout/SquareAccentList"/>
    <dgm:cxn modelId="{6B83FED6-8809-1142-95B3-D712F6BCD76B}" type="presParOf" srcId="{BD30485F-8682-9140-8152-3DBF03C237E0}" destId="{CAED46C6-85F6-B640-92C1-7432C38FE314}" srcOrd="0" destOrd="0" presId="urn:microsoft.com/office/officeart/2008/layout/SquareAccentList"/>
    <dgm:cxn modelId="{BB916EC7-549D-E143-B94A-521BEB09C945}" type="presParOf" srcId="{BD30485F-8682-9140-8152-3DBF03C237E0}" destId="{BA216B88-8BF9-2240-A317-53C5E6E9877B}" srcOrd="1" destOrd="0" presId="urn:microsoft.com/office/officeart/2008/layout/SquareAccentList"/>
    <dgm:cxn modelId="{91BD9120-45FC-8741-A5DD-9C99668A1058}" type="presParOf" srcId="{CE018BFE-F073-3241-A19E-37C9B91D5C26}" destId="{3D21C811-09CC-ED49-8611-0F2C53ACCC2A}" srcOrd="5" destOrd="0" presId="urn:microsoft.com/office/officeart/2008/layout/SquareAccentList"/>
    <dgm:cxn modelId="{58EC6452-96C2-7442-84D4-C36002A96260}" type="presParOf" srcId="{3D21C811-09CC-ED49-8611-0F2C53ACCC2A}" destId="{53EE9FD7-110A-3542-B684-9708EB37E846}" srcOrd="0" destOrd="0" presId="urn:microsoft.com/office/officeart/2008/layout/SquareAccentList"/>
    <dgm:cxn modelId="{C6BA00E3-4F37-2748-B5F1-8DAA83D212A4}" type="presParOf" srcId="{3D21C811-09CC-ED49-8611-0F2C53ACCC2A}" destId="{E1EC3407-B957-DA42-82FA-743050B4165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F6DF4F-DEE4-124D-AAE2-9B6D860DBA0D}" type="doc">
      <dgm:prSet loTypeId="urn:microsoft.com/office/officeart/2005/8/layout/radial5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ES_tradnl"/>
        </a:p>
      </dgm:t>
    </dgm:pt>
    <dgm:pt modelId="{3FB90371-3AB7-884F-A9DA-C2D3CEC44988}">
      <dgm:prSet phldrT="[Text]"/>
      <dgm:spPr/>
      <dgm:t>
        <a:bodyPr/>
        <a:lstStyle/>
        <a:p>
          <a:r>
            <a:rPr lang="es-ES_tradnl" dirty="0"/>
            <a:t>Factores</a:t>
          </a:r>
        </a:p>
      </dgm:t>
    </dgm:pt>
    <dgm:pt modelId="{0850DCD1-1D01-5940-AA9A-6D5BD8CBD91B}" type="parTrans" cxnId="{06B5966C-44F2-D14C-A091-9FDF08D4BFB0}">
      <dgm:prSet/>
      <dgm:spPr/>
      <dgm:t>
        <a:bodyPr/>
        <a:lstStyle/>
        <a:p>
          <a:endParaRPr lang="es-ES_tradnl"/>
        </a:p>
      </dgm:t>
    </dgm:pt>
    <dgm:pt modelId="{5633178D-7386-5F48-8E8C-E813E3FAE07F}" type="sibTrans" cxnId="{06B5966C-44F2-D14C-A091-9FDF08D4BFB0}">
      <dgm:prSet/>
      <dgm:spPr/>
      <dgm:t>
        <a:bodyPr/>
        <a:lstStyle/>
        <a:p>
          <a:endParaRPr lang="es-ES_tradnl"/>
        </a:p>
      </dgm:t>
    </dgm:pt>
    <dgm:pt modelId="{73E8090B-E279-F749-B56B-ABBEC8BE3211}">
      <dgm:prSet phldrT="[Text]"/>
      <dgm:spPr/>
      <dgm:t>
        <a:bodyPr/>
        <a:lstStyle/>
        <a:p>
          <a:r>
            <a:rPr lang="es-ES_tradnl" dirty="0"/>
            <a:t>Legales</a:t>
          </a:r>
        </a:p>
      </dgm:t>
    </dgm:pt>
    <dgm:pt modelId="{4E165E51-65C9-D544-B9CE-BDA37A5CCBD6}" type="parTrans" cxnId="{7DC7BBAC-FE23-C94B-8D56-B195120A51FD}">
      <dgm:prSet/>
      <dgm:spPr/>
      <dgm:t>
        <a:bodyPr/>
        <a:lstStyle/>
        <a:p>
          <a:endParaRPr lang="es-ES_tradnl"/>
        </a:p>
      </dgm:t>
    </dgm:pt>
    <dgm:pt modelId="{B0CE7D3C-455A-634D-89C9-12DCE9C29028}" type="sibTrans" cxnId="{7DC7BBAC-FE23-C94B-8D56-B195120A51FD}">
      <dgm:prSet/>
      <dgm:spPr/>
      <dgm:t>
        <a:bodyPr/>
        <a:lstStyle/>
        <a:p>
          <a:endParaRPr lang="es-ES_tradnl"/>
        </a:p>
      </dgm:t>
    </dgm:pt>
    <dgm:pt modelId="{515A043F-9C53-FD40-8C78-E93477B7BE11}">
      <dgm:prSet phldrT="[Text]"/>
      <dgm:spPr/>
      <dgm:t>
        <a:bodyPr/>
        <a:lstStyle/>
        <a:p>
          <a:r>
            <a:rPr lang="es-ES_tradnl" dirty="0"/>
            <a:t>Políticos</a:t>
          </a:r>
        </a:p>
      </dgm:t>
    </dgm:pt>
    <dgm:pt modelId="{8E728C47-FA87-D345-954F-4B2D15A8BCAA}" type="parTrans" cxnId="{9C97B6D1-678C-5C46-AFB6-39F8049FE0AB}">
      <dgm:prSet/>
      <dgm:spPr/>
      <dgm:t>
        <a:bodyPr/>
        <a:lstStyle/>
        <a:p>
          <a:endParaRPr lang="es-ES_tradnl"/>
        </a:p>
      </dgm:t>
    </dgm:pt>
    <dgm:pt modelId="{0D5AD3E4-E5AF-784B-B678-AD8B10508618}" type="sibTrans" cxnId="{9C97B6D1-678C-5C46-AFB6-39F8049FE0AB}">
      <dgm:prSet/>
      <dgm:spPr/>
      <dgm:t>
        <a:bodyPr/>
        <a:lstStyle/>
        <a:p>
          <a:endParaRPr lang="es-ES_tradnl"/>
        </a:p>
      </dgm:t>
    </dgm:pt>
    <dgm:pt modelId="{51A81134-0380-F04D-A0A1-A3EF72437FB6}">
      <dgm:prSet phldrT="[Text]"/>
      <dgm:spPr/>
      <dgm:t>
        <a:bodyPr/>
        <a:lstStyle/>
        <a:p>
          <a:r>
            <a:rPr lang="es-ES_tradnl" dirty="0"/>
            <a:t>Económicos</a:t>
          </a:r>
        </a:p>
      </dgm:t>
    </dgm:pt>
    <dgm:pt modelId="{B9C1B367-747F-904C-86DB-43C194ABFB7A}" type="parTrans" cxnId="{13709180-507E-2F49-908F-146D9DB8E1B0}">
      <dgm:prSet/>
      <dgm:spPr/>
      <dgm:t>
        <a:bodyPr/>
        <a:lstStyle/>
        <a:p>
          <a:endParaRPr lang="es-ES_tradnl"/>
        </a:p>
      </dgm:t>
    </dgm:pt>
    <dgm:pt modelId="{F658C335-898A-FD4D-B6D7-2AA0EC724768}" type="sibTrans" cxnId="{13709180-507E-2F49-908F-146D9DB8E1B0}">
      <dgm:prSet/>
      <dgm:spPr/>
      <dgm:t>
        <a:bodyPr/>
        <a:lstStyle/>
        <a:p>
          <a:endParaRPr lang="es-ES_tradnl"/>
        </a:p>
      </dgm:t>
    </dgm:pt>
    <dgm:pt modelId="{E0AE041D-5A2E-6A42-A5D0-29F634F70006}">
      <dgm:prSet phldrT="[Text]"/>
      <dgm:spPr/>
      <dgm:t>
        <a:bodyPr/>
        <a:lstStyle/>
        <a:p>
          <a:r>
            <a:rPr lang="es-ES_tradnl" dirty="0"/>
            <a:t>Demográficos</a:t>
          </a:r>
        </a:p>
      </dgm:t>
    </dgm:pt>
    <dgm:pt modelId="{B2256FFD-A52A-6142-BBAA-D57709546894}" type="parTrans" cxnId="{AEDFF226-C48B-984D-AB62-2E049C49C131}">
      <dgm:prSet/>
      <dgm:spPr/>
      <dgm:t>
        <a:bodyPr/>
        <a:lstStyle/>
        <a:p>
          <a:endParaRPr lang="es-ES_tradnl"/>
        </a:p>
      </dgm:t>
    </dgm:pt>
    <dgm:pt modelId="{AEBEA8FB-EF03-D34B-8B07-20EB3691F233}" type="sibTrans" cxnId="{AEDFF226-C48B-984D-AB62-2E049C49C131}">
      <dgm:prSet/>
      <dgm:spPr/>
      <dgm:t>
        <a:bodyPr/>
        <a:lstStyle/>
        <a:p>
          <a:endParaRPr lang="es-ES_tradnl"/>
        </a:p>
      </dgm:t>
    </dgm:pt>
    <dgm:pt modelId="{C2C2121C-B2F3-B346-BFAE-A2A0614A063B}">
      <dgm:prSet phldrT="[Text]"/>
      <dgm:spPr/>
      <dgm:t>
        <a:bodyPr/>
        <a:lstStyle/>
        <a:p>
          <a:r>
            <a:rPr lang="es-ES_tradnl" dirty="0"/>
            <a:t>Ecológicos</a:t>
          </a:r>
        </a:p>
      </dgm:t>
    </dgm:pt>
    <dgm:pt modelId="{C716BD4D-0033-354E-84FA-007FCA40076F}" type="parTrans" cxnId="{73E5A2F0-01EB-CA41-B142-0154930B2AA7}">
      <dgm:prSet/>
      <dgm:spPr/>
      <dgm:t>
        <a:bodyPr/>
        <a:lstStyle/>
        <a:p>
          <a:endParaRPr lang="es-ES_tradnl"/>
        </a:p>
      </dgm:t>
    </dgm:pt>
    <dgm:pt modelId="{8DCB843A-D691-FB42-B8F8-BAC44726E97E}" type="sibTrans" cxnId="{73E5A2F0-01EB-CA41-B142-0154930B2AA7}">
      <dgm:prSet/>
      <dgm:spPr/>
      <dgm:t>
        <a:bodyPr/>
        <a:lstStyle/>
        <a:p>
          <a:endParaRPr lang="es-ES_tradnl"/>
        </a:p>
      </dgm:t>
    </dgm:pt>
    <dgm:pt modelId="{22C349BD-6988-3D42-987A-95AB92E0F643}">
      <dgm:prSet phldrT="[Text]"/>
      <dgm:spPr/>
      <dgm:t>
        <a:bodyPr/>
        <a:lstStyle/>
        <a:p>
          <a:r>
            <a:rPr lang="es-ES_tradnl" dirty="0"/>
            <a:t>Culturales</a:t>
          </a:r>
        </a:p>
      </dgm:t>
    </dgm:pt>
    <dgm:pt modelId="{39E76140-1BFB-6043-8951-5D3EBBAFBE05}" type="parTrans" cxnId="{69CABD41-2206-1A4A-A838-4B1E3DB85B29}">
      <dgm:prSet/>
      <dgm:spPr/>
      <dgm:t>
        <a:bodyPr/>
        <a:lstStyle/>
        <a:p>
          <a:endParaRPr lang="es-ES_tradnl"/>
        </a:p>
      </dgm:t>
    </dgm:pt>
    <dgm:pt modelId="{E0D4B1C1-628D-5647-827C-150BAD5F6120}" type="sibTrans" cxnId="{69CABD41-2206-1A4A-A838-4B1E3DB85B29}">
      <dgm:prSet/>
      <dgm:spPr/>
      <dgm:t>
        <a:bodyPr/>
        <a:lstStyle/>
        <a:p>
          <a:endParaRPr lang="es-ES_tradnl"/>
        </a:p>
      </dgm:t>
    </dgm:pt>
    <dgm:pt modelId="{26805B32-5CEA-4341-8A10-F61445BAA1AE}" type="pres">
      <dgm:prSet presAssocID="{40F6DF4F-DEE4-124D-AAE2-9B6D860DBA0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64A77FF-3D46-1C4E-92FE-27F76F9DF51E}" type="pres">
      <dgm:prSet presAssocID="{3FB90371-3AB7-884F-A9DA-C2D3CEC44988}" presName="centerShape" presStyleLbl="node0" presStyleIdx="0" presStyleCnt="1"/>
      <dgm:spPr/>
    </dgm:pt>
    <dgm:pt modelId="{634EA18C-31B9-4C44-A902-593928C80792}" type="pres">
      <dgm:prSet presAssocID="{4E165E51-65C9-D544-B9CE-BDA37A5CCBD6}" presName="parTrans" presStyleLbl="sibTrans2D1" presStyleIdx="0" presStyleCnt="6"/>
      <dgm:spPr/>
    </dgm:pt>
    <dgm:pt modelId="{94B9F9EF-E993-CA44-B9CF-0B2260899CA1}" type="pres">
      <dgm:prSet presAssocID="{4E165E51-65C9-D544-B9CE-BDA37A5CCBD6}" presName="connectorText" presStyleLbl="sibTrans2D1" presStyleIdx="0" presStyleCnt="6"/>
      <dgm:spPr/>
    </dgm:pt>
    <dgm:pt modelId="{8A08166D-E50E-C147-82CF-67A892BE4D54}" type="pres">
      <dgm:prSet presAssocID="{73E8090B-E279-F749-B56B-ABBEC8BE3211}" presName="node" presStyleLbl="node1" presStyleIdx="0" presStyleCnt="6">
        <dgm:presLayoutVars>
          <dgm:bulletEnabled val="1"/>
        </dgm:presLayoutVars>
      </dgm:prSet>
      <dgm:spPr/>
    </dgm:pt>
    <dgm:pt modelId="{FFCCA8B7-7EBC-5843-B23F-9146EE18749C}" type="pres">
      <dgm:prSet presAssocID="{8E728C47-FA87-D345-954F-4B2D15A8BCAA}" presName="parTrans" presStyleLbl="sibTrans2D1" presStyleIdx="1" presStyleCnt="6"/>
      <dgm:spPr/>
    </dgm:pt>
    <dgm:pt modelId="{777A32B2-614B-4240-8A66-85108321FC19}" type="pres">
      <dgm:prSet presAssocID="{8E728C47-FA87-D345-954F-4B2D15A8BCAA}" presName="connectorText" presStyleLbl="sibTrans2D1" presStyleIdx="1" presStyleCnt="6"/>
      <dgm:spPr/>
    </dgm:pt>
    <dgm:pt modelId="{17F56BE1-272F-1A4E-8B05-5473B76F5964}" type="pres">
      <dgm:prSet presAssocID="{515A043F-9C53-FD40-8C78-E93477B7BE11}" presName="node" presStyleLbl="node1" presStyleIdx="1" presStyleCnt="6">
        <dgm:presLayoutVars>
          <dgm:bulletEnabled val="1"/>
        </dgm:presLayoutVars>
      </dgm:prSet>
      <dgm:spPr/>
    </dgm:pt>
    <dgm:pt modelId="{DA56EA1D-7009-9F45-AD6F-D2B41BD307AE}" type="pres">
      <dgm:prSet presAssocID="{B9C1B367-747F-904C-86DB-43C194ABFB7A}" presName="parTrans" presStyleLbl="sibTrans2D1" presStyleIdx="2" presStyleCnt="6"/>
      <dgm:spPr/>
    </dgm:pt>
    <dgm:pt modelId="{B055226F-427B-2142-B5A3-21209C9E89C4}" type="pres">
      <dgm:prSet presAssocID="{B9C1B367-747F-904C-86DB-43C194ABFB7A}" presName="connectorText" presStyleLbl="sibTrans2D1" presStyleIdx="2" presStyleCnt="6"/>
      <dgm:spPr/>
    </dgm:pt>
    <dgm:pt modelId="{F2DA51B5-0F92-3A43-9412-B8C158833560}" type="pres">
      <dgm:prSet presAssocID="{51A81134-0380-F04D-A0A1-A3EF72437FB6}" presName="node" presStyleLbl="node1" presStyleIdx="2" presStyleCnt="6">
        <dgm:presLayoutVars>
          <dgm:bulletEnabled val="1"/>
        </dgm:presLayoutVars>
      </dgm:prSet>
      <dgm:spPr/>
    </dgm:pt>
    <dgm:pt modelId="{7A4BEC5C-5C18-0C48-8F93-C84099FFC743}" type="pres">
      <dgm:prSet presAssocID="{B2256FFD-A52A-6142-BBAA-D57709546894}" presName="parTrans" presStyleLbl="sibTrans2D1" presStyleIdx="3" presStyleCnt="6"/>
      <dgm:spPr/>
    </dgm:pt>
    <dgm:pt modelId="{7CE56848-7670-764F-8721-443D89F5FD89}" type="pres">
      <dgm:prSet presAssocID="{B2256FFD-A52A-6142-BBAA-D57709546894}" presName="connectorText" presStyleLbl="sibTrans2D1" presStyleIdx="3" presStyleCnt="6"/>
      <dgm:spPr/>
    </dgm:pt>
    <dgm:pt modelId="{543AC790-CF21-5D4E-9A13-5E25A12D7D07}" type="pres">
      <dgm:prSet presAssocID="{E0AE041D-5A2E-6A42-A5D0-29F634F70006}" presName="node" presStyleLbl="node1" presStyleIdx="3" presStyleCnt="6">
        <dgm:presLayoutVars>
          <dgm:bulletEnabled val="1"/>
        </dgm:presLayoutVars>
      </dgm:prSet>
      <dgm:spPr/>
    </dgm:pt>
    <dgm:pt modelId="{11C8847F-D956-5542-8312-0BE07612DD42}" type="pres">
      <dgm:prSet presAssocID="{C716BD4D-0033-354E-84FA-007FCA40076F}" presName="parTrans" presStyleLbl="sibTrans2D1" presStyleIdx="4" presStyleCnt="6"/>
      <dgm:spPr/>
    </dgm:pt>
    <dgm:pt modelId="{0A330614-2FF7-F549-9CA3-1EFBF2897460}" type="pres">
      <dgm:prSet presAssocID="{C716BD4D-0033-354E-84FA-007FCA40076F}" presName="connectorText" presStyleLbl="sibTrans2D1" presStyleIdx="4" presStyleCnt="6"/>
      <dgm:spPr/>
    </dgm:pt>
    <dgm:pt modelId="{7BE2B8B6-4ED9-A947-807D-E7F691230277}" type="pres">
      <dgm:prSet presAssocID="{C2C2121C-B2F3-B346-BFAE-A2A0614A063B}" presName="node" presStyleLbl="node1" presStyleIdx="4" presStyleCnt="6">
        <dgm:presLayoutVars>
          <dgm:bulletEnabled val="1"/>
        </dgm:presLayoutVars>
      </dgm:prSet>
      <dgm:spPr/>
    </dgm:pt>
    <dgm:pt modelId="{ADE1F531-1BE4-D04A-8D65-11B5CDFFD2A5}" type="pres">
      <dgm:prSet presAssocID="{39E76140-1BFB-6043-8951-5D3EBBAFBE05}" presName="parTrans" presStyleLbl="sibTrans2D1" presStyleIdx="5" presStyleCnt="6"/>
      <dgm:spPr/>
    </dgm:pt>
    <dgm:pt modelId="{1630E1A0-A6BA-1C4C-A303-856902ECDFF5}" type="pres">
      <dgm:prSet presAssocID="{39E76140-1BFB-6043-8951-5D3EBBAFBE05}" presName="connectorText" presStyleLbl="sibTrans2D1" presStyleIdx="5" presStyleCnt="6"/>
      <dgm:spPr/>
    </dgm:pt>
    <dgm:pt modelId="{09911E29-665D-A24D-AAB7-53E295366ED0}" type="pres">
      <dgm:prSet presAssocID="{22C349BD-6988-3D42-987A-95AB92E0F643}" presName="node" presStyleLbl="node1" presStyleIdx="5" presStyleCnt="6">
        <dgm:presLayoutVars>
          <dgm:bulletEnabled val="1"/>
        </dgm:presLayoutVars>
      </dgm:prSet>
      <dgm:spPr/>
    </dgm:pt>
  </dgm:ptLst>
  <dgm:cxnLst>
    <dgm:cxn modelId="{BCAB604C-2851-E14D-B6A7-9D498A6B41CA}" type="presOf" srcId="{3FB90371-3AB7-884F-A9DA-C2D3CEC44988}" destId="{464A77FF-3D46-1C4E-92FE-27F76F9DF51E}" srcOrd="0" destOrd="0" presId="urn:microsoft.com/office/officeart/2005/8/layout/radial5"/>
    <dgm:cxn modelId="{F4492A56-1671-934A-AFD5-A48C080C56BD}" type="presOf" srcId="{40F6DF4F-DEE4-124D-AAE2-9B6D860DBA0D}" destId="{26805B32-5CEA-4341-8A10-F61445BAA1AE}" srcOrd="0" destOrd="0" presId="urn:microsoft.com/office/officeart/2005/8/layout/radial5"/>
    <dgm:cxn modelId="{73E5A2F0-01EB-CA41-B142-0154930B2AA7}" srcId="{3FB90371-3AB7-884F-A9DA-C2D3CEC44988}" destId="{C2C2121C-B2F3-B346-BFAE-A2A0614A063B}" srcOrd="4" destOrd="0" parTransId="{C716BD4D-0033-354E-84FA-007FCA40076F}" sibTransId="{8DCB843A-D691-FB42-B8F8-BAC44726E97E}"/>
    <dgm:cxn modelId="{827C6A24-DAB9-924D-B249-3DD0B698D2A8}" type="presOf" srcId="{B2256FFD-A52A-6142-BBAA-D57709546894}" destId="{7CE56848-7670-764F-8721-443D89F5FD89}" srcOrd="1" destOrd="0" presId="urn:microsoft.com/office/officeart/2005/8/layout/radial5"/>
    <dgm:cxn modelId="{9FD9922F-EB0B-344D-A66E-AC18B291EDBF}" type="presOf" srcId="{39E76140-1BFB-6043-8951-5D3EBBAFBE05}" destId="{1630E1A0-A6BA-1C4C-A303-856902ECDFF5}" srcOrd="1" destOrd="0" presId="urn:microsoft.com/office/officeart/2005/8/layout/radial5"/>
    <dgm:cxn modelId="{1698DFC0-728C-CE48-8982-03902F4D1ADB}" type="presOf" srcId="{515A043F-9C53-FD40-8C78-E93477B7BE11}" destId="{17F56BE1-272F-1A4E-8B05-5473B76F5964}" srcOrd="0" destOrd="0" presId="urn:microsoft.com/office/officeart/2005/8/layout/radial5"/>
    <dgm:cxn modelId="{7DC7BBAC-FE23-C94B-8D56-B195120A51FD}" srcId="{3FB90371-3AB7-884F-A9DA-C2D3CEC44988}" destId="{73E8090B-E279-F749-B56B-ABBEC8BE3211}" srcOrd="0" destOrd="0" parTransId="{4E165E51-65C9-D544-B9CE-BDA37A5CCBD6}" sibTransId="{B0CE7D3C-455A-634D-89C9-12DCE9C29028}"/>
    <dgm:cxn modelId="{D632074A-33CF-3E42-8A99-EBC14CC79380}" type="presOf" srcId="{C716BD4D-0033-354E-84FA-007FCA40076F}" destId="{11C8847F-D956-5542-8312-0BE07612DD42}" srcOrd="0" destOrd="0" presId="urn:microsoft.com/office/officeart/2005/8/layout/radial5"/>
    <dgm:cxn modelId="{EFE762D1-17BA-4747-B8B6-4FA019AFFB13}" type="presOf" srcId="{B9C1B367-747F-904C-86DB-43C194ABFB7A}" destId="{DA56EA1D-7009-9F45-AD6F-D2B41BD307AE}" srcOrd="0" destOrd="0" presId="urn:microsoft.com/office/officeart/2005/8/layout/radial5"/>
    <dgm:cxn modelId="{9D8F7E32-08F6-6746-8D76-70AFFDCB5C98}" type="presOf" srcId="{8E728C47-FA87-D345-954F-4B2D15A8BCAA}" destId="{FFCCA8B7-7EBC-5843-B23F-9146EE18749C}" srcOrd="0" destOrd="0" presId="urn:microsoft.com/office/officeart/2005/8/layout/radial5"/>
    <dgm:cxn modelId="{71D2E4DA-A10E-3244-8EF4-18950D1E1F4C}" type="presOf" srcId="{73E8090B-E279-F749-B56B-ABBEC8BE3211}" destId="{8A08166D-E50E-C147-82CF-67A892BE4D54}" srcOrd="0" destOrd="0" presId="urn:microsoft.com/office/officeart/2005/8/layout/radial5"/>
    <dgm:cxn modelId="{B8E4D6CC-64E1-8F4D-9F77-40A098C4BB01}" type="presOf" srcId="{B9C1B367-747F-904C-86DB-43C194ABFB7A}" destId="{B055226F-427B-2142-B5A3-21209C9E89C4}" srcOrd="1" destOrd="0" presId="urn:microsoft.com/office/officeart/2005/8/layout/radial5"/>
    <dgm:cxn modelId="{21CB6422-A2A4-0648-A2E0-1706A4816429}" type="presOf" srcId="{51A81134-0380-F04D-A0A1-A3EF72437FB6}" destId="{F2DA51B5-0F92-3A43-9412-B8C158833560}" srcOrd="0" destOrd="0" presId="urn:microsoft.com/office/officeart/2005/8/layout/radial5"/>
    <dgm:cxn modelId="{EF92C1A5-0C1E-1240-B595-64464460D6A5}" type="presOf" srcId="{8E728C47-FA87-D345-954F-4B2D15A8BCAA}" destId="{777A32B2-614B-4240-8A66-85108321FC19}" srcOrd="1" destOrd="0" presId="urn:microsoft.com/office/officeart/2005/8/layout/radial5"/>
    <dgm:cxn modelId="{7D9D4DA0-21A5-364D-9ECE-3376AB65A42D}" type="presOf" srcId="{E0AE041D-5A2E-6A42-A5D0-29F634F70006}" destId="{543AC790-CF21-5D4E-9A13-5E25A12D7D07}" srcOrd="0" destOrd="0" presId="urn:microsoft.com/office/officeart/2005/8/layout/radial5"/>
    <dgm:cxn modelId="{AEDFF226-C48B-984D-AB62-2E049C49C131}" srcId="{3FB90371-3AB7-884F-A9DA-C2D3CEC44988}" destId="{E0AE041D-5A2E-6A42-A5D0-29F634F70006}" srcOrd="3" destOrd="0" parTransId="{B2256FFD-A52A-6142-BBAA-D57709546894}" sibTransId="{AEBEA8FB-EF03-D34B-8B07-20EB3691F233}"/>
    <dgm:cxn modelId="{BD9336EE-3777-F44C-9631-DCEF3523BAED}" type="presOf" srcId="{4E165E51-65C9-D544-B9CE-BDA37A5CCBD6}" destId="{94B9F9EF-E993-CA44-B9CF-0B2260899CA1}" srcOrd="1" destOrd="0" presId="urn:microsoft.com/office/officeart/2005/8/layout/radial5"/>
    <dgm:cxn modelId="{69CABD41-2206-1A4A-A838-4B1E3DB85B29}" srcId="{3FB90371-3AB7-884F-A9DA-C2D3CEC44988}" destId="{22C349BD-6988-3D42-987A-95AB92E0F643}" srcOrd="5" destOrd="0" parTransId="{39E76140-1BFB-6043-8951-5D3EBBAFBE05}" sibTransId="{E0D4B1C1-628D-5647-827C-150BAD5F6120}"/>
    <dgm:cxn modelId="{214F26F1-30FE-A641-AF74-83A29A0BFF6E}" type="presOf" srcId="{B2256FFD-A52A-6142-BBAA-D57709546894}" destId="{7A4BEC5C-5C18-0C48-8F93-C84099FFC743}" srcOrd="0" destOrd="0" presId="urn:microsoft.com/office/officeart/2005/8/layout/radial5"/>
    <dgm:cxn modelId="{B3E45AEF-BDD6-A84A-8E4B-1881E5CA4081}" type="presOf" srcId="{22C349BD-6988-3D42-987A-95AB92E0F643}" destId="{09911E29-665D-A24D-AAB7-53E295366ED0}" srcOrd="0" destOrd="0" presId="urn:microsoft.com/office/officeart/2005/8/layout/radial5"/>
    <dgm:cxn modelId="{60978185-4B5F-CE4D-BA84-4DDFA4012B6F}" type="presOf" srcId="{C2C2121C-B2F3-B346-BFAE-A2A0614A063B}" destId="{7BE2B8B6-4ED9-A947-807D-E7F691230277}" srcOrd="0" destOrd="0" presId="urn:microsoft.com/office/officeart/2005/8/layout/radial5"/>
    <dgm:cxn modelId="{FB000BE0-4A15-7C4C-81DE-A8C2E7D5F292}" type="presOf" srcId="{C716BD4D-0033-354E-84FA-007FCA40076F}" destId="{0A330614-2FF7-F549-9CA3-1EFBF2897460}" srcOrd="1" destOrd="0" presId="urn:microsoft.com/office/officeart/2005/8/layout/radial5"/>
    <dgm:cxn modelId="{13709180-507E-2F49-908F-146D9DB8E1B0}" srcId="{3FB90371-3AB7-884F-A9DA-C2D3CEC44988}" destId="{51A81134-0380-F04D-A0A1-A3EF72437FB6}" srcOrd="2" destOrd="0" parTransId="{B9C1B367-747F-904C-86DB-43C194ABFB7A}" sibTransId="{F658C335-898A-FD4D-B6D7-2AA0EC724768}"/>
    <dgm:cxn modelId="{EBAF6825-C831-2748-BA11-CF2FDB8694BE}" type="presOf" srcId="{4E165E51-65C9-D544-B9CE-BDA37A5CCBD6}" destId="{634EA18C-31B9-4C44-A902-593928C80792}" srcOrd="0" destOrd="0" presId="urn:microsoft.com/office/officeart/2005/8/layout/radial5"/>
    <dgm:cxn modelId="{31DDD9DB-AA84-BE42-8734-40B6111B108B}" type="presOf" srcId="{39E76140-1BFB-6043-8951-5D3EBBAFBE05}" destId="{ADE1F531-1BE4-D04A-8D65-11B5CDFFD2A5}" srcOrd="0" destOrd="0" presId="urn:microsoft.com/office/officeart/2005/8/layout/radial5"/>
    <dgm:cxn modelId="{06B5966C-44F2-D14C-A091-9FDF08D4BFB0}" srcId="{40F6DF4F-DEE4-124D-AAE2-9B6D860DBA0D}" destId="{3FB90371-3AB7-884F-A9DA-C2D3CEC44988}" srcOrd="0" destOrd="0" parTransId="{0850DCD1-1D01-5940-AA9A-6D5BD8CBD91B}" sibTransId="{5633178D-7386-5F48-8E8C-E813E3FAE07F}"/>
    <dgm:cxn modelId="{9C97B6D1-678C-5C46-AFB6-39F8049FE0AB}" srcId="{3FB90371-3AB7-884F-A9DA-C2D3CEC44988}" destId="{515A043F-9C53-FD40-8C78-E93477B7BE11}" srcOrd="1" destOrd="0" parTransId="{8E728C47-FA87-D345-954F-4B2D15A8BCAA}" sibTransId="{0D5AD3E4-E5AF-784B-B678-AD8B10508618}"/>
    <dgm:cxn modelId="{E2409061-97A7-2F4E-9A2B-9CFE8E0CFF7E}" type="presParOf" srcId="{26805B32-5CEA-4341-8A10-F61445BAA1AE}" destId="{464A77FF-3D46-1C4E-92FE-27F76F9DF51E}" srcOrd="0" destOrd="0" presId="urn:microsoft.com/office/officeart/2005/8/layout/radial5"/>
    <dgm:cxn modelId="{AAE507CC-5FF5-0146-B9B8-E3B2DD80D699}" type="presParOf" srcId="{26805B32-5CEA-4341-8A10-F61445BAA1AE}" destId="{634EA18C-31B9-4C44-A902-593928C80792}" srcOrd="1" destOrd="0" presId="urn:microsoft.com/office/officeart/2005/8/layout/radial5"/>
    <dgm:cxn modelId="{CAB9020F-586F-7247-9433-9BFA7D7E536F}" type="presParOf" srcId="{634EA18C-31B9-4C44-A902-593928C80792}" destId="{94B9F9EF-E993-CA44-B9CF-0B2260899CA1}" srcOrd="0" destOrd="0" presId="urn:microsoft.com/office/officeart/2005/8/layout/radial5"/>
    <dgm:cxn modelId="{FBC9CF56-03E7-5B4E-8472-E22B4E103E28}" type="presParOf" srcId="{26805B32-5CEA-4341-8A10-F61445BAA1AE}" destId="{8A08166D-E50E-C147-82CF-67A892BE4D54}" srcOrd="2" destOrd="0" presId="urn:microsoft.com/office/officeart/2005/8/layout/radial5"/>
    <dgm:cxn modelId="{577AA322-094C-7F4B-83AF-C03EB7ABB6A9}" type="presParOf" srcId="{26805B32-5CEA-4341-8A10-F61445BAA1AE}" destId="{FFCCA8B7-7EBC-5843-B23F-9146EE18749C}" srcOrd="3" destOrd="0" presId="urn:microsoft.com/office/officeart/2005/8/layout/radial5"/>
    <dgm:cxn modelId="{039F1926-626B-EE4F-B145-D7A5DACE6A45}" type="presParOf" srcId="{FFCCA8B7-7EBC-5843-B23F-9146EE18749C}" destId="{777A32B2-614B-4240-8A66-85108321FC19}" srcOrd="0" destOrd="0" presId="urn:microsoft.com/office/officeart/2005/8/layout/radial5"/>
    <dgm:cxn modelId="{6CF436AD-4A9A-774B-8E91-ADEEC481CF71}" type="presParOf" srcId="{26805B32-5CEA-4341-8A10-F61445BAA1AE}" destId="{17F56BE1-272F-1A4E-8B05-5473B76F5964}" srcOrd="4" destOrd="0" presId="urn:microsoft.com/office/officeart/2005/8/layout/radial5"/>
    <dgm:cxn modelId="{50707FFC-6902-AF4F-89FA-CD52EAD375A1}" type="presParOf" srcId="{26805B32-5CEA-4341-8A10-F61445BAA1AE}" destId="{DA56EA1D-7009-9F45-AD6F-D2B41BD307AE}" srcOrd="5" destOrd="0" presId="urn:microsoft.com/office/officeart/2005/8/layout/radial5"/>
    <dgm:cxn modelId="{0FDE6073-47C9-B648-93E6-694304BD2B5C}" type="presParOf" srcId="{DA56EA1D-7009-9F45-AD6F-D2B41BD307AE}" destId="{B055226F-427B-2142-B5A3-21209C9E89C4}" srcOrd="0" destOrd="0" presId="urn:microsoft.com/office/officeart/2005/8/layout/radial5"/>
    <dgm:cxn modelId="{55ABDD9D-B5AF-5145-BF39-E913CCAF35A3}" type="presParOf" srcId="{26805B32-5CEA-4341-8A10-F61445BAA1AE}" destId="{F2DA51B5-0F92-3A43-9412-B8C158833560}" srcOrd="6" destOrd="0" presId="urn:microsoft.com/office/officeart/2005/8/layout/radial5"/>
    <dgm:cxn modelId="{3480FD22-1C60-C446-BA05-0BE06CFA610D}" type="presParOf" srcId="{26805B32-5CEA-4341-8A10-F61445BAA1AE}" destId="{7A4BEC5C-5C18-0C48-8F93-C84099FFC743}" srcOrd="7" destOrd="0" presId="urn:microsoft.com/office/officeart/2005/8/layout/radial5"/>
    <dgm:cxn modelId="{DFCF009C-BAD6-C949-88A2-08B6F01D80C3}" type="presParOf" srcId="{7A4BEC5C-5C18-0C48-8F93-C84099FFC743}" destId="{7CE56848-7670-764F-8721-443D89F5FD89}" srcOrd="0" destOrd="0" presId="urn:microsoft.com/office/officeart/2005/8/layout/radial5"/>
    <dgm:cxn modelId="{942C8046-9D99-CF4A-B1A4-CCA428E70E6B}" type="presParOf" srcId="{26805B32-5CEA-4341-8A10-F61445BAA1AE}" destId="{543AC790-CF21-5D4E-9A13-5E25A12D7D07}" srcOrd="8" destOrd="0" presId="urn:microsoft.com/office/officeart/2005/8/layout/radial5"/>
    <dgm:cxn modelId="{6E52518C-A207-4342-9FB0-EF620C4100A9}" type="presParOf" srcId="{26805B32-5CEA-4341-8A10-F61445BAA1AE}" destId="{11C8847F-D956-5542-8312-0BE07612DD42}" srcOrd="9" destOrd="0" presId="urn:microsoft.com/office/officeart/2005/8/layout/radial5"/>
    <dgm:cxn modelId="{5AA3AC58-FC37-7349-9C4D-ABDDEBDF4DEE}" type="presParOf" srcId="{11C8847F-D956-5542-8312-0BE07612DD42}" destId="{0A330614-2FF7-F549-9CA3-1EFBF2897460}" srcOrd="0" destOrd="0" presId="urn:microsoft.com/office/officeart/2005/8/layout/radial5"/>
    <dgm:cxn modelId="{1A3DF12F-C999-6D44-A590-3DB6F93279BC}" type="presParOf" srcId="{26805B32-5CEA-4341-8A10-F61445BAA1AE}" destId="{7BE2B8B6-4ED9-A947-807D-E7F691230277}" srcOrd="10" destOrd="0" presId="urn:microsoft.com/office/officeart/2005/8/layout/radial5"/>
    <dgm:cxn modelId="{4E74A3F3-9820-2440-9885-4CF1617272DD}" type="presParOf" srcId="{26805B32-5CEA-4341-8A10-F61445BAA1AE}" destId="{ADE1F531-1BE4-D04A-8D65-11B5CDFFD2A5}" srcOrd="11" destOrd="0" presId="urn:microsoft.com/office/officeart/2005/8/layout/radial5"/>
    <dgm:cxn modelId="{47652B91-D439-2646-8EB1-7BF853A06FFB}" type="presParOf" srcId="{ADE1F531-1BE4-D04A-8D65-11B5CDFFD2A5}" destId="{1630E1A0-A6BA-1C4C-A303-856902ECDFF5}" srcOrd="0" destOrd="0" presId="urn:microsoft.com/office/officeart/2005/8/layout/radial5"/>
    <dgm:cxn modelId="{5C1BF78A-509E-CC40-B157-BE0BC3284633}" type="presParOf" srcId="{26805B32-5CEA-4341-8A10-F61445BAA1AE}" destId="{09911E29-665D-A24D-AAB7-53E295366ED0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AD915B-6CDB-D345-B59E-5B47821F4AEB}" type="doc">
      <dgm:prSet loTypeId="urn:microsoft.com/office/officeart/2005/8/layout/matrix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_tradnl"/>
        </a:p>
      </dgm:t>
    </dgm:pt>
    <dgm:pt modelId="{00F14AF7-28D9-BF44-AB29-6F94B35A53A2}">
      <dgm:prSet phldrT="[Text]" custT="1"/>
      <dgm:spPr/>
      <dgm:t>
        <a:bodyPr anchor="t"/>
        <a:lstStyle/>
        <a:p>
          <a:pPr algn="l"/>
          <a:r>
            <a:rPr lang="es-GT" sz="1400" dirty="0"/>
            <a:t>Estrategia FO: maxi-maxi</a:t>
          </a:r>
          <a:endParaRPr lang="es-ES_tradnl" sz="1400" dirty="0"/>
        </a:p>
        <a:p>
          <a:pPr algn="l"/>
          <a:r>
            <a:rPr lang="es-GT" sz="1100" dirty="0"/>
            <a:t>Poder tener sucursales en diferentes departamentos.</a:t>
          </a:r>
          <a:endParaRPr lang="es-ES_tradnl" sz="1100" dirty="0"/>
        </a:p>
        <a:p>
          <a:pPr algn="l"/>
          <a:r>
            <a:rPr lang="es-GT" sz="1100" dirty="0"/>
            <a:t>Precios estables.</a:t>
          </a:r>
          <a:endParaRPr lang="es-ES_tradnl" sz="1100" dirty="0"/>
        </a:p>
        <a:p>
          <a:pPr algn="l"/>
          <a:r>
            <a:rPr lang="es-GT" sz="1100" dirty="0"/>
            <a:t>Certificarnos con la norma ISO.</a:t>
          </a:r>
          <a:endParaRPr lang="es-ES_tradnl" sz="1100" dirty="0"/>
        </a:p>
        <a:p>
          <a:pPr algn="l"/>
          <a:r>
            <a:rPr lang="es-GT" sz="1100" dirty="0"/>
            <a:t>Tener proveedores exclusivos.</a:t>
          </a:r>
          <a:endParaRPr lang="es-ES_tradnl" sz="1100" dirty="0"/>
        </a:p>
      </dgm:t>
    </dgm:pt>
    <dgm:pt modelId="{B1059542-2E58-0A47-9F43-6424C6614FEB}" type="parTrans" cxnId="{5AF58AB8-4DDC-E04B-A7A0-4A9AEE5CBE51}">
      <dgm:prSet/>
      <dgm:spPr/>
      <dgm:t>
        <a:bodyPr/>
        <a:lstStyle/>
        <a:p>
          <a:endParaRPr lang="es-ES_tradnl"/>
        </a:p>
      </dgm:t>
    </dgm:pt>
    <dgm:pt modelId="{452B9CE4-F066-2541-93FC-600ACE9C583A}" type="sibTrans" cxnId="{5AF58AB8-4DDC-E04B-A7A0-4A9AEE5CBE51}">
      <dgm:prSet/>
      <dgm:spPr/>
      <dgm:t>
        <a:bodyPr/>
        <a:lstStyle/>
        <a:p>
          <a:endParaRPr lang="es-ES_tradnl"/>
        </a:p>
      </dgm:t>
    </dgm:pt>
    <dgm:pt modelId="{CBA9ED21-CAAF-CA44-A410-F0001EE1B0F8}">
      <dgm:prSet phldrT="[Text]" custT="1"/>
      <dgm:spPr/>
      <dgm:t>
        <a:bodyPr anchor="t"/>
        <a:lstStyle/>
        <a:p>
          <a:pPr algn="l"/>
          <a:r>
            <a:rPr lang="es-GT" sz="1400" dirty="0"/>
            <a:t>Estrategia DO: mini-maxi</a:t>
          </a:r>
          <a:endParaRPr lang="es-ES_tradnl" sz="1400" dirty="0"/>
        </a:p>
        <a:p>
          <a:pPr algn="l"/>
          <a:r>
            <a:rPr lang="es-GT" sz="1100" dirty="0"/>
            <a:t>Acudir a Bancas.</a:t>
          </a:r>
          <a:endParaRPr lang="es-ES_tradnl" sz="1100" dirty="0"/>
        </a:p>
        <a:p>
          <a:pPr algn="l"/>
          <a:r>
            <a:rPr lang="es-GT" sz="1100" dirty="0"/>
            <a:t>Capacitaciones constantes</a:t>
          </a:r>
          <a:endParaRPr lang="es-ES_tradnl" sz="1100" dirty="0"/>
        </a:p>
      </dgm:t>
    </dgm:pt>
    <dgm:pt modelId="{B3931323-A72C-674D-93B5-FA0F2080FDE0}" type="parTrans" cxnId="{D4F10EA6-BDFE-5948-A889-F441D2510B37}">
      <dgm:prSet/>
      <dgm:spPr/>
      <dgm:t>
        <a:bodyPr/>
        <a:lstStyle/>
        <a:p>
          <a:endParaRPr lang="es-ES_tradnl"/>
        </a:p>
      </dgm:t>
    </dgm:pt>
    <dgm:pt modelId="{830B13AA-6781-AE44-AC63-EE092227586B}" type="sibTrans" cxnId="{D4F10EA6-BDFE-5948-A889-F441D2510B37}">
      <dgm:prSet/>
      <dgm:spPr/>
      <dgm:t>
        <a:bodyPr/>
        <a:lstStyle/>
        <a:p>
          <a:endParaRPr lang="es-ES_tradnl"/>
        </a:p>
      </dgm:t>
    </dgm:pt>
    <dgm:pt modelId="{957B6EEC-E824-B940-8ECC-3A5055F5DD72}">
      <dgm:prSet phldrT="[Text]" custT="1"/>
      <dgm:spPr/>
      <dgm:t>
        <a:bodyPr anchor="t"/>
        <a:lstStyle/>
        <a:p>
          <a:pPr algn="l"/>
          <a:r>
            <a:rPr lang="es-GT" sz="1800" dirty="0"/>
            <a:t>Estrategia DO: mini-maxi</a:t>
          </a:r>
          <a:endParaRPr lang="es-ES_tradnl" sz="1800" dirty="0"/>
        </a:p>
        <a:p>
          <a:pPr algn="l"/>
          <a:r>
            <a:rPr lang="es-GT" sz="1400" dirty="0"/>
            <a:t>Acudir a Bancas.</a:t>
          </a:r>
          <a:endParaRPr lang="es-ES_tradnl" sz="1400" dirty="0"/>
        </a:p>
        <a:p>
          <a:pPr algn="l"/>
          <a:r>
            <a:rPr lang="es-GT" sz="1400" dirty="0"/>
            <a:t>Capacitaciones constantes</a:t>
          </a:r>
          <a:endParaRPr lang="es-ES_tradnl" sz="1400" dirty="0"/>
        </a:p>
      </dgm:t>
    </dgm:pt>
    <dgm:pt modelId="{854CA823-7E93-6C43-9539-496D6CD61DEB}" type="parTrans" cxnId="{CF19A89A-7224-4848-8555-87AC266985FA}">
      <dgm:prSet/>
      <dgm:spPr/>
      <dgm:t>
        <a:bodyPr/>
        <a:lstStyle/>
        <a:p>
          <a:endParaRPr lang="es-ES_tradnl"/>
        </a:p>
      </dgm:t>
    </dgm:pt>
    <dgm:pt modelId="{AB98F52D-5128-6C4A-A77C-4BF60E9DB5C9}" type="sibTrans" cxnId="{CF19A89A-7224-4848-8555-87AC266985FA}">
      <dgm:prSet/>
      <dgm:spPr/>
      <dgm:t>
        <a:bodyPr/>
        <a:lstStyle/>
        <a:p>
          <a:endParaRPr lang="es-ES_tradnl"/>
        </a:p>
      </dgm:t>
    </dgm:pt>
    <dgm:pt modelId="{3F773656-3E46-114B-80C0-46D25D1B7E8A}">
      <dgm:prSet phldrT="[Text]" custT="1"/>
      <dgm:spPr/>
      <dgm:t>
        <a:bodyPr anchor="t"/>
        <a:lstStyle/>
        <a:p>
          <a:pPr algn="l"/>
          <a:r>
            <a:rPr lang="es-GT" sz="1800" dirty="0"/>
            <a:t>Estrategia DA: mini-mini</a:t>
          </a:r>
          <a:endParaRPr lang="es-ES_tradnl" sz="1800" dirty="0"/>
        </a:p>
        <a:p>
          <a:pPr algn="l"/>
          <a:r>
            <a:rPr lang="es-GT" sz="1400" dirty="0"/>
            <a:t>Introducción de nueva línea de productos para un segmento de menor precio.</a:t>
          </a:r>
          <a:endParaRPr lang="es-ES_tradnl" sz="1400" dirty="0"/>
        </a:p>
      </dgm:t>
    </dgm:pt>
    <dgm:pt modelId="{4A91264E-2C86-8E4A-B6E0-093420BCF4DD}" type="parTrans" cxnId="{E97B5F84-DAB4-1442-B2F4-C1F10CEE8825}">
      <dgm:prSet/>
      <dgm:spPr/>
      <dgm:t>
        <a:bodyPr/>
        <a:lstStyle/>
        <a:p>
          <a:endParaRPr lang="es-ES_tradnl"/>
        </a:p>
      </dgm:t>
    </dgm:pt>
    <dgm:pt modelId="{CD2C4CF3-3256-1A4C-8AB5-20EA56CEDD38}" type="sibTrans" cxnId="{E97B5F84-DAB4-1442-B2F4-C1F10CEE8825}">
      <dgm:prSet/>
      <dgm:spPr/>
      <dgm:t>
        <a:bodyPr/>
        <a:lstStyle/>
        <a:p>
          <a:endParaRPr lang="es-ES_tradnl"/>
        </a:p>
      </dgm:t>
    </dgm:pt>
    <dgm:pt modelId="{22F598E7-55DB-1E40-AE4D-62206384A2AB}" type="pres">
      <dgm:prSet presAssocID="{27AD915B-6CDB-D345-B59E-5B47821F4AEB}" presName="matrix" presStyleCnt="0">
        <dgm:presLayoutVars>
          <dgm:chMax val="1"/>
          <dgm:dir/>
          <dgm:resizeHandles val="exact"/>
        </dgm:presLayoutVars>
      </dgm:prSet>
      <dgm:spPr/>
    </dgm:pt>
    <dgm:pt modelId="{947E7406-083D-0247-B414-023F6BE71B0F}" type="pres">
      <dgm:prSet presAssocID="{27AD915B-6CDB-D345-B59E-5B47821F4AEB}" presName="axisShape" presStyleLbl="bgShp" presStyleIdx="0" presStyleCnt="1"/>
      <dgm:spPr/>
    </dgm:pt>
    <dgm:pt modelId="{540F6D5B-F588-F04B-922B-CF1C1FBEC699}" type="pres">
      <dgm:prSet presAssocID="{27AD915B-6CDB-D345-B59E-5B47821F4AEB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4978A07-9F8E-274F-BA80-93C9AB503DE1}" type="pres">
      <dgm:prSet presAssocID="{27AD915B-6CDB-D345-B59E-5B47821F4AEB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9CB58BA-22D4-A548-AC25-D5492C8DC9A9}" type="pres">
      <dgm:prSet presAssocID="{27AD915B-6CDB-D345-B59E-5B47821F4AEB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12AD858-0FEA-824C-9D4E-BD5C936A0B5D}" type="pres">
      <dgm:prSet presAssocID="{27AD915B-6CDB-D345-B59E-5B47821F4AEB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EB01F91-35A0-0344-914C-E052757D8844}" type="presOf" srcId="{3F773656-3E46-114B-80C0-46D25D1B7E8A}" destId="{712AD858-0FEA-824C-9D4E-BD5C936A0B5D}" srcOrd="0" destOrd="0" presId="urn:microsoft.com/office/officeart/2005/8/layout/matrix2"/>
    <dgm:cxn modelId="{D4F10EA6-BDFE-5948-A889-F441D2510B37}" srcId="{27AD915B-6CDB-D345-B59E-5B47821F4AEB}" destId="{CBA9ED21-CAAF-CA44-A410-F0001EE1B0F8}" srcOrd="1" destOrd="0" parTransId="{B3931323-A72C-674D-93B5-FA0F2080FDE0}" sibTransId="{830B13AA-6781-AE44-AC63-EE092227586B}"/>
    <dgm:cxn modelId="{0651D4C9-808B-0347-8BA6-1593E4035909}" type="presOf" srcId="{00F14AF7-28D9-BF44-AB29-6F94B35A53A2}" destId="{540F6D5B-F588-F04B-922B-CF1C1FBEC699}" srcOrd="0" destOrd="0" presId="urn:microsoft.com/office/officeart/2005/8/layout/matrix2"/>
    <dgm:cxn modelId="{00895D9E-E1B3-7B45-A1A4-9A499E217444}" type="presOf" srcId="{957B6EEC-E824-B940-8ECC-3A5055F5DD72}" destId="{E9CB58BA-22D4-A548-AC25-D5492C8DC9A9}" srcOrd="0" destOrd="0" presId="urn:microsoft.com/office/officeart/2005/8/layout/matrix2"/>
    <dgm:cxn modelId="{3790694C-C867-6549-B77B-EFE137B359E7}" type="presOf" srcId="{CBA9ED21-CAAF-CA44-A410-F0001EE1B0F8}" destId="{D4978A07-9F8E-274F-BA80-93C9AB503DE1}" srcOrd="0" destOrd="0" presId="urn:microsoft.com/office/officeart/2005/8/layout/matrix2"/>
    <dgm:cxn modelId="{FD0B217F-9231-7F43-9572-8913795CD97D}" type="presOf" srcId="{27AD915B-6CDB-D345-B59E-5B47821F4AEB}" destId="{22F598E7-55DB-1E40-AE4D-62206384A2AB}" srcOrd="0" destOrd="0" presId="urn:microsoft.com/office/officeart/2005/8/layout/matrix2"/>
    <dgm:cxn modelId="{CF19A89A-7224-4848-8555-87AC266985FA}" srcId="{27AD915B-6CDB-D345-B59E-5B47821F4AEB}" destId="{957B6EEC-E824-B940-8ECC-3A5055F5DD72}" srcOrd="2" destOrd="0" parTransId="{854CA823-7E93-6C43-9539-496D6CD61DEB}" sibTransId="{AB98F52D-5128-6C4A-A77C-4BF60E9DB5C9}"/>
    <dgm:cxn modelId="{5AF58AB8-4DDC-E04B-A7A0-4A9AEE5CBE51}" srcId="{27AD915B-6CDB-D345-B59E-5B47821F4AEB}" destId="{00F14AF7-28D9-BF44-AB29-6F94B35A53A2}" srcOrd="0" destOrd="0" parTransId="{B1059542-2E58-0A47-9F43-6424C6614FEB}" sibTransId="{452B9CE4-F066-2541-93FC-600ACE9C583A}"/>
    <dgm:cxn modelId="{E97B5F84-DAB4-1442-B2F4-C1F10CEE8825}" srcId="{27AD915B-6CDB-D345-B59E-5B47821F4AEB}" destId="{3F773656-3E46-114B-80C0-46D25D1B7E8A}" srcOrd="3" destOrd="0" parTransId="{4A91264E-2C86-8E4A-B6E0-093420BCF4DD}" sibTransId="{CD2C4CF3-3256-1A4C-8AB5-20EA56CEDD38}"/>
    <dgm:cxn modelId="{404F96CA-7B99-224D-8C25-7A4E1848A461}" type="presParOf" srcId="{22F598E7-55DB-1E40-AE4D-62206384A2AB}" destId="{947E7406-083D-0247-B414-023F6BE71B0F}" srcOrd="0" destOrd="0" presId="urn:microsoft.com/office/officeart/2005/8/layout/matrix2"/>
    <dgm:cxn modelId="{AA45369E-790A-B640-AD11-7B5EAAAFC545}" type="presParOf" srcId="{22F598E7-55DB-1E40-AE4D-62206384A2AB}" destId="{540F6D5B-F588-F04B-922B-CF1C1FBEC699}" srcOrd="1" destOrd="0" presId="urn:microsoft.com/office/officeart/2005/8/layout/matrix2"/>
    <dgm:cxn modelId="{AB93E6FC-197E-D843-A5C4-C96C634CA4A9}" type="presParOf" srcId="{22F598E7-55DB-1E40-AE4D-62206384A2AB}" destId="{D4978A07-9F8E-274F-BA80-93C9AB503DE1}" srcOrd="2" destOrd="0" presId="urn:microsoft.com/office/officeart/2005/8/layout/matrix2"/>
    <dgm:cxn modelId="{75304B46-698A-1B4E-BBD0-8758780DA2D9}" type="presParOf" srcId="{22F598E7-55DB-1E40-AE4D-62206384A2AB}" destId="{E9CB58BA-22D4-A548-AC25-D5492C8DC9A9}" srcOrd="3" destOrd="0" presId="urn:microsoft.com/office/officeart/2005/8/layout/matrix2"/>
    <dgm:cxn modelId="{DCAF73AE-C18B-5141-9D72-8882A4C0DDB9}" type="presParOf" srcId="{22F598E7-55DB-1E40-AE4D-62206384A2AB}" destId="{712AD858-0FEA-824C-9D4E-BD5C936A0B5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D7F81-9020-E24B-986F-DA1ED306327A}">
      <dsp:nvSpPr>
        <dsp:cNvPr id="0" name=""/>
        <dsp:cNvSpPr/>
      </dsp:nvSpPr>
      <dsp:spPr>
        <a:xfrm>
          <a:off x="4199704" y="2587135"/>
          <a:ext cx="2045385" cy="1856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7821"/>
              </a:lnTo>
              <a:lnTo>
                <a:pt x="2045385" y="1747821"/>
              </a:lnTo>
              <a:lnTo>
                <a:pt x="2045385" y="185617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754EE5-1297-3444-9A2A-BFFF9FA9C614}">
      <dsp:nvSpPr>
        <dsp:cNvPr id="0" name=""/>
        <dsp:cNvSpPr/>
      </dsp:nvSpPr>
      <dsp:spPr>
        <a:xfrm>
          <a:off x="4199704" y="2587135"/>
          <a:ext cx="856917" cy="18446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6336"/>
              </a:lnTo>
              <a:lnTo>
                <a:pt x="856917" y="1736336"/>
              </a:lnTo>
              <a:lnTo>
                <a:pt x="856917" y="18446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CD542-E3F0-0C40-8779-28CF35A0F2A1}">
      <dsp:nvSpPr>
        <dsp:cNvPr id="0" name=""/>
        <dsp:cNvSpPr/>
      </dsp:nvSpPr>
      <dsp:spPr>
        <a:xfrm>
          <a:off x="4199704" y="2587135"/>
          <a:ext cx="1143926" cy="933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978"/>
              </a:lnTo>
              <a:lnTo>
                <a:pt x="1143926" y="824978"/>
              </a:lnTo>
              <a:lnTo>
                <a:pt x="1143926" y="93333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EB384-4F84-1B4A-8169-440F0E6D94E6}">
      <dsp:nvSpPr>
        <dsp:cNvPr id="0" name=""/>
        <dsp:cNvSpPr/>
      </dsp:nvSpPr>
      <dsp:spPr>
        <a:xfrm>
          <a:off x="4133480" y="2587135"/>
          <a:ext cx="91440" cy="933336"/>
        </a:xfrm>
        <a:custGeom>
          <a:avLst/>
          <a:gdLst/>
          <a:ahLst/>
          <a:cxnLst/>
          <a:rect l="0" t="0" r="0" b="0"/>
          <a:pathLst>
            <a:path>
              <a:moveTo>
                <a:pt x="66223" y="0"/>
              </a:moveTo>
              <a:lnTo>
                <a:pt x="66223" y="824978"/>
              </a:lnTo>
              <a:lnTo>
                <a:pt x="45720" y="824978"/>
              </a:lnTo>
              <a:lnTo>
                <a:pt x="45720" y="93333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944EE-FB11-5B4A-980F-D96A477569AB}">
      <dsp:nvSpPr>
        <dsp:cNvPr id="0" name=""/>
        <dsp:cNvSpPr/>
      </dsp:nvSpPr>
      <dsp:spPr>
        <a:xfrm>
          <a:off x="2936952" y="2587135"/>
          <a:ext cx="1262752" cy="933336"/>
        </a:xfrm>
        <a:custGeom>
          <a:avLst/>
          <a:gdLst/>
          <a:ahLst/>
          <a:cxnLst/>
          <a:rect l="0" t="0" r="0" b="0"/>
          <a:pathLst>
            <a:path>
              <a:moveTo>
                <a:pt x="1262752" y="0"/>
              </a:moveTo>
              <a:lnTo>
                <a:pt x="1262752" y="824978"/>
              </a:lnTo>
              <a:lnTo>
                <a:pt x="0" y="824978"/>
              </a:lnTo>
              <a:lnTo>
                <a:pt x="0" y="933336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1E987-1D43-D247-AECF-A8FFD588C6D9}">
      <dsp:nvSpPr>
        <dsp:cNvPr id="0" name=""/>
        <dsp:cNvSpPr/>
      </dsp:nvSpPr>
      <dsp:spPr>
        <a:xfrm>
          <a:off x="3405392" y="2587135"/>
          <a:ext cx="794311" cy="1859801"/>
        </a:xfrm>
        <a:custGeom>
          <a:avLst/>
          <a:gdLst/>
          <a:ahLst/>
          <a:cxnLst/>
          <a:rect l="0" t="0" r="0" b="0"/>
          <a:pathLst>
            <a:path>
              <a:moveTo>
                <a:pt x="794311" y="0"/>
              </a:moveTo>
              <a:lnTo>
                <a:pt x="794311" y="1751443"/>
              </a:lnTo>
              <a:lnTo>
                <a:pt x="0" y="1751443"/>
              </a:lnTo>
              <a:lnTo>
                <a:pt x="0" y="1859801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502048-67CE-2F4E-ADE7-4873D6E7EAEE}">
      <dsp:nvSpPr>
        <dsp:cNvPr id="0" name=""/>
        <dsp:cNvSpPr/>
      </dsp:nvSpPr>
      <dsp:spPr>
        <a:xfrm>
          <a:off x="2148551" y="2587135"/>
          <a:ext cx="2051153" cy="1845618"/>
        </a:xfrm>
        <a:custGeom>
          <a:avLst/>
          <a:gdLst/>
          <a:ahLst/>
          <a:cxnLst/>
          <a:rect l="0" t="0" r="0" b="0"/>
          <a:pathLst>
            <a:path>
              <a:moveTo>
                <a:pt x="2051153" y="0"/>
              </a:moveTo>
              <a:lnTo>
                <a:pt x="2051153" y="1737260"/>
              </a:lnTo>
              <a:lnTo>
                <a:pt x="0" y="1737260"/>
              </a:lnTo>
              <a:lnTo>
                <a:pt x="0" y="184561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543900-6967-034D-BA90-E879175E4314}">
      <dsp:nvSpPr>
        <dsp:cNvPr id="0" name=""/>
        <dsp:cNvSpPr/>
      </dsp:nvSpPr>
      <dsp:spPr>
        <a:xfrm>
          <a:off x="4153984" y="1647034"/>
          <a:ext cx="91440" cy="475709"/>
        </a:xfrm>
        <a:custGeom>
          <a:avLst/>
          <a:gdLst/>
          <a:ahLst/>
          <a:cxnLst/>
          <a:rect l="0" t="0" r="0" b="0"/>
          <a:pathLst>
            <a:path>
              <a:moveTo>
                <a:pt x="80240" y="0"/>
              </a:moveTo>
              <a:lnTo>
                <a:pt x="80240" y="367351"/>
              </a:lnTo>
              <a:lnTo>
                <a:pt x="45720" y="367351"/>
              </a:lnTo>
              <a:lnTo>
                <a:pt x="45720" y="47570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0B46E9-F503-8E41-8A39-56B9A0A28752}">
      <dsp:nvSpPr>
        <dsp:cNvPr id="0" name=""/>
        <dsp:cNvSpPr/>
      </dsp:nvSpPr>
      <dsp:spPr>
        <a:xfrm>
          <a:off x="3352039" y="1182643"/>
          <a:ext cx="1764370" cy="4643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531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Junta de </a:t>
          </a:r>
          <a:r>
            <a:rPr lang="en-US" sz="900" kern="1200" dirty="0" err="1"/>
            <a:t>Socios</a:t>
          </a:r>
          <a:endParaRPr lang="en-US" sz="900" kern="1200" dirty="0"/>
        </a:p>
      </dsp:txBody>
      <dsp:txXfrm>
        <a:off x="3352039" y="1182643"/>
        <a:ext cx="1764370" cy="464390"/>
      </dsp:txXfrm>
    </dsp:sp>
    <dsp:sp modelId="{ED042E1B-536E-424F-9324-0F81DEFBFD7B}">
      <dsp:nvSpPr>
        <dsp:cNvPr id="0" name=""/>
        <dsp:cNvSpPr/>
      </dsp:nvSpPr>
      <dsp:spPr>
        <a:xfrm>
          <a:off x="3485104" y="1573196"/>
          <a:ext cx="1508073" cy="4078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Angel </a:t>
          </a:r>
          <a:r>
            <a:rPr lang="en-US" sz="900" kern="1200" dirty="0" err="1"/>
            <a:t>Tobar</a:t>
          </a:r>
          <a:r>
            <a:rPr lang="en-US" sz="900" kern="1200" dirty="0"/>
            <a:t>, Cristian Portillo, Rodrigo Miranda, Guillermo </a:t>
          </a:r>
          <a:r>
            <a:rPr lang="en-US" sz="900" kern="1200" dirty="0" err="1"/>
            <a:t>Canel</a:t>
          </a:r>
          <a:endParaRPr lang="en-US" sz="900" kern="1200" dirty="0"/>
        </a:p>
      </dsp:txBody>
      <dsp:txXfrm>
        <a:off x="3485104" y="1573196"/>
        <a:ext cx="1508073" cy="407838"/>
      </dsp:txXfrm>
    </dsp:sp>
    <dsp:sp modelId="{2C6EBD9A-14A0-2646-9C6B-7718ED9EA15E}">
      <dsp:nvSpPr>
        <dsp:cNvPr id="0" name=""/>
        <dsp:cNvSpPr/>
      </dsp:nvSpPr>
      <dsp:spPr>
        <a:xfrm>
          <a:off x="3618175" y="2122744"/>
          <a:ext cx="1163059" cy="4643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531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Dirección General</a:t>
          </a:r>
        </a:p>
      </dsp:txBody>
      <dsp:txXfrm>
        <a:off x="3618175" y="2122744"/>
        <a:ext cx="1163059" cy="464390"/>
      </dsp:txXfrm>
    </dsp:sp>
    <dsp:sp modelId="{5709F0CC-DDE0-FF45-8ED2-67587BD7E1C2}">
      <dsp:nvSpPr>
        <dsp:cNvPr id="0" name=""/>
        <dsp:cNvSpPr/>
      </dsp:nvSpPr>
      <dsp:spPr>
        <a:xfrm>
          <a:off x="3884302" y="2521938"/>
          <a:ext cx="807237" cy="1547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Angel </a:t>
          </a:r>
          <a:r>
            <a:rPr lang="en-US" sz="1000" kern="1200" dirty="0" err="1"/>
            <a:t>Tobar</a:t>
          </a:r>
          <a:endParaRPr lang="en-US" sz="1000" kern="1200" dirty="0"/>
        </a:p>
      </dsp:txBody>
      <dsp:txXfrm>
        <a:off x="3884302" y="2521938"/>
        <a:ext cx="807237" cy="154796"/>
      </dsp:txXfrm>
    </dsp:sp>
    <dsp:sp modelId="{F2D09D50-ADC9-5F4A-B9E7-AAC1B988E96A}">
      <dsp:nvSpPr>
        <dsp:cNvPr id="0" name=""/>
        <dsp:cNvSpPr/>
      </dsp:nvSpPr>
      <dsp:spPr>
        <a:xfrm>
          <a:off x="1700086" y="4432754"/>
          <a:ext cx="896930" cy="464390"/>
        </a:xfrm>
        <a:prstGeom prst="rect">
          <a:avLst/>
        </a:prstGeom>
        <a:solidFill>
          <a:schemeClr val="accent2">
            <a:hueOff val="-1048732"/>
            <a:satOff val="4628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531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Departamento</a:t>
          </a:r>
          <a:r>
            <a:rPr lang="en-US" sz="900" kern="1200" dirty="0"/>
            <a:t> </a:t>
          </a:r>
          <a:r>
            <a:rPr lang="en-US" sz="900" kern="1200" dirty="0" err="1"/>
            <a:t>Financiero</a:t>
          </a:r>
          <a:r>
            <a:rPr lang="en-US" sz="900" kern="1200" dirty="0"/>
            <a:t> y </a:t>
          </a:r>
          <a:r>
            <a:rPr lang="en-US" sz="900" kern="1200" dirty="0" err="1"/>
            <a:t>Adminitrativo</a:t>
          </a:r>
          <a:endParaRPr lang="en-US" sz="900" kern="1200" dirty="0"/>
        </a:p>
      </dsp:txBody>
      <dsp:txXfrm>
        <a:off x="1700086" y="4432754"/>
        <a:ext cx="896930" cy="464390"/>
      </dsp:txXfrm>
    </dsp:sp>
    <dsp:sp modelId="{ECF3DB44-D018-0C49-887F-1FAC8FA843E1}">
      <dsp:nvSpPr>
        <dsp:cNvPr id="0" name=""/>
        <dsp:cNvSpPr/>
      </dsp:nvSpPr>
      <dsp:spPr>
        <a:xfrm>
          <a:off x="1934274" y="4828514"/>
          <a:ext cx="807237" cy="1547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048732"/>
              <a:satOff val="4628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Cristian</a:t>
          </a:r>
          <a:r>
            <a:rPr lang="en-US" sz="900" kern="1200" dirty="0"/>
            <a:t> Portillo</a:t>
          </a:r>
        </a:p>
      </dsp:txBody>
      <dsp:txXfrm>
        <a:off x="1934274" y="4828514"/>
        <a:ext cx="807237" cy="154796"/>
      </dsp:txXfrm>
    </dsp:sp>
    <dsp:sp modelId="{8CBBA690-F092-8C49-904D-EBF6B74BD030}">
      <dsp:nvSpPr>
        <dsp:cNvPr id="0" name=""/>
        <dsp:cNvSpPr/>
      </dsp:nvSpPr>
      <dsp:spPr>
        <a:xfrm>
          <a:off x="2956927" y="4446936"/>
          <a:ext cx="896930" cy="482228"/>
        </a:xfrm>
        <a:prstGeom prst="rect">
          <a:avLst/>
        </a:prstGeom>
        <a:solidFill>
          <a:schemeClr val="accent2">
            <a:hueOff val="-2097464"/>
            <a:satOff val="9255"/>
            <a:lumOff val="-15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531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Departamento</a:t>
          </a:r>
          <a:r>
            <a:rPr lang="en-US" sz="900" kern="1200" dirty="0"/>
            <a:t> de </a:t>
          </a:r>
          <a:r>
            <a:rPr lang="en-US" sz="900" kern="1200" dirty="0" err="1"/>
            <a:t>Diseño</a:t>
          </a:r>
          <a:r>
            <a:rPr lang="en-US" sz="900" kern="1200" dirty="0"/>
            <a:t> y </a:t>
          </a:r>
          <a:r>
            <a:rPr lang="en-US" sz="900" kern="1200" dirty="0" err="1"/>
            <a:t>Analisis</a:t>
          </a:r>
          <a:endParaRPr lang="en-US" sz="900" kern="1200" dirty="0"/>
        </a:p>
      </dsp:txBody>
      <dsp:txXfrm>
        <a:off x="2956927" y="4446936"/>
        <a:ext cx="896930" cy="482228"/>
      </dsp:txXfrm>
    </dsp:sp>
    <dsp:sp modelId="{900D7842-4A57-2144-8ED2-27EE55A93FD9}">
      <dsp:nvSpPr>
        <dsp:cNvPr id="0" name=""/>
        <dsp:cNvSpPr/>
      </dsp:nvSpPr>
      <dsp:spPr>
        <a:xfrm>
          <a:off x="3121558" y="4848860"/>
          <a:ext cx="807237" cy="1547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097464"/>
              <a:satOff val="9255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Angel</a:t>
          </a:r>
          <a:r>
            <a:rPr lang="en-US" sz="1000" kern="1200" baseline="0" dirty="0"/>
            <a:t> </a:t>
          </a:r>
          <a:r>
            <a:rPr lang="en-US" sz="1000" kern="1200" baseline="0" dirty="0" err="1"/>
            <a:t>Tobar</a:t>
          </a:r>
          <a:endParaRPr lang="en-US" sz="1000" kern="1200" dirty="0"/>
        </a:p>
      </dsp:txBody>
      <dsp:txXfrm>
        <a:off x="3121558" y="4848860"/>
        <a:ext cx="807237" cy="154796"/>
      </dsp:txXfrm>
    </dsp:sp>
    <dsp:sp modelId="{F6A8EF29-34F1-AD45-AE1D-B87D39346037}">
      <dsp:nvSpPr>
        <dsp:cNvPr id="0" name=""/>
        <dsp:cNvSpPr/>
      </dsp:nvSpPr>
      <dsp:spPr>
        <a:xfrm>
          <a:off x="2488487" y="3520471"/>
          <a:ext cx="896930" cy="464390"/>
        </a:xfrm>
        <a:prstGeom prst="rect">
          <a:avLst/>
        </a:prstGeom>
        <a:solidFill>
          <a:schemeClr val="accent2">
            <a:hueOff val="-3146196"/>
            <a:satOff val="13883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531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Departamento de Producción</a:t>
          </a:r>
        </a:p>
      </dsp:txBody>
      <dsp:txXfrm>
        <a:off x="2488487" y="3520471"/>
        <a:ext cx="896930" cy="464390"/>
      </dsp:txXfrm>
    </dsp:sp>
    <dsp:sp modelId="{F26DB523-56C4-8641-92D1-53E6B2EB29F0}">
      <dsp:nvSpPr>
        <dsp:cNvPr id="0" name=""/>
        <dsp:cNvSpPr/>
      </dsp:nvSpPr>
      <dsp:spPr>
        <a:xfrm>
          <a:off x="2667873" y="3881664"/>
          <a:ext cx="807237" cy="1547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146196"/>
              <a:satOff val="13883"/>
              <a:lumOff val="-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Rodrigo Miranda</a:t>
          </a:r>
        </a:p>
      </dsp:txBody>
      <dsp:txXfrm>
        <a:off x="2667873" y="3881664"/>
        <a:ext cx="807237" cy="154796"/>
      </dsp:txXfrm>
    </dsp:sp>
    <dsp:sp modelId="{6B4BC420-37B5-CA47-A621-CE3AB6115F3E}">
      <dsp:nvSpPr>
        <dsp:cNvPr id="0" name=""/>
        <dsp:cNvSpPr/>
      </dsp:nvSpPr>
      <dsp:spPr>
        <a:xfrm>
          <a:off x="3730735" y="3520471"/>
          <a:ext cx="896930" cy="464390"/>
        </a:xfrm>
        <a:prstGeom prst="rect">
          <a:avLst/>
        </a:prstGeom>
        <a:solidFill>
          <a:schemeClr val="accent2">
            <a:hueOff val="-4194929"/>
            <a:satOff val="18510"/>
            <a:lumOff val="-3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531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Departamento</a:t>
          </a:r>
          <a:r>
            <a:rPr lang="en-US" sz="900" kern="1200" dirty="0"/>
            <a:t> de  RRHH</a:t>
          </a:r>
        </a:p>
      </dsp:txBody>
      <dsp:txXfrm>
        <a:off x="3730735" y="3520471"/>
        <a:ext cx="896930" cy="464390"/>
      </dsp:txXfrm>
    </dsp:sp>
    <dsp:sp modelId="{169B134D-8192-164C-8662-ECC97E497232}">
      <dsp:nvSpPr>
        <dsp:cNvPr id="0" name=""/>
        <dsp:cNvSpPr/>
      </dsp:nvSpPr>
      <dsp:spPr>
        <a:xfrm>
          <a:off x="3871212" y="3881664"/>
          <a:ext cx="807237" cy="1547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194929"/>
              <a:satOff val="18510"/>
              <a:lumOff val="-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Rodrigo Miranda</a:t>
          </a:r>
        </a:p>
      </dsp:txBody>
      <dsp:txXfrm>
        <a:off x="3871212" y="3881664"/>
        <a:ext cx="807237" cy="154796"/>
      </dsp:txXfrm>
    </dsp:sp>
    <dsp:sp modelId="{F22D9972-3A07-9244-BFA7-96386A9AD780}">
      <dsp:nvSpPr>
        <dsp:cNvPr id="0" name=""/>
        <dsp:cNvSpPr/>
      </dsp:nvSpPr>
      <dsp:spPr>
        <a:xfrm>
          <a:off x="4895166" y="3520471"/>
          <a:ext cx="896930" cy="464390"/>
        </a:xfrm>
        <a:prstGeom prst="rect">
          <a:avLst/>
        </a:prstGeom>
        <a:solidFill>
          <a:schemeClr val="accent2">
            <a:hueOff val="-5243661"/>
            <a:satOff val="23138"/>
            <a:lumOff val="-39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531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Departamento de Mercadeo y Publicidad</a:t>
          </a:r>
        </a:p>
      </dsp:txBody>
      <dsp:txXfrm>
        <a:off x="4895166" y="3520471"/>
        <a:ext cx="896930" cy="464390"/>
      </dsp:txXfrm>
    </dsp:sp>
    <dsp:sp modelId="{E3009A85-06E3-ED4A-B89A-43A4A47D7AA0}">
      <dsp:nvSpPr>
        <dsp:cNvPr id="0" name=""/>
        <dsp:cNvSpPr/>
      </dsp:nvSpPr>
      <dsp:spPr>
        <a:xfrm>
          <a:off x="5074552" y="3881664"/>
          <a:ext cx="807237" cy="1547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5243661"/>
              <a:satOff val="23138"/>
              <a:lumOff val="-39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Angel </a:t>
          </a:r>
          <a:r>
            <a:rPr lang="en-US" sz="1000" kern="1200" dirty="0" err="1"/>
            <a:t>Tobar</a:t>
          </a:r>
          <a:endParaRPr lang="en-US" sz="1000" kern="1200" dirty="0"/>
        </a:p>
      </dsp:txBody>
      <dsp:txXfrm>
        <a:off x="5074552" y="3881664"/>
        <a:ext cx="807237" cy="154796"/>
      </dsp:txXfrm>
    </dsp:sp>
    <dsp:sp modelId="{2FFE36FD-F73E-504C-A341-C18293BF5D41}">
      <dsp:nvSpPr>
        <dsp:cNvPr id="0" name=""/>
        <dsp:cNvSpPr/>
      </dsp:nvSpPr>
      <dsp:spPr>
        <a:xfrm>
          <a:off x="4608156" y="4431829"/>
          <a:ext cx="896930" cy="464390"/>
        </a:xfrm>
        <a:prstGeom prst="rect">
          <a:avLst/>
        </a:prstGeom>
        <a:solidFill>
          <a:schemeClr val="accent2">
            <a:hueOff val="-6292393"/>
            <a:satOff val="27765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531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Departamento</a:t>
          </a:r>
          <a:r>
            <a:rPr lang="en-US" sz="900" kern="1200" dirty="0"/>
            <a:t> de </a:t>
          </a:r>
          <a:r>
            <a:rPr lang="en-US" sz="900" kern="1200" dirty="0" err="1"/>
            <a:t>Compras</a:t>
          </a:r>
          <a:endParaRPr lang="en-US" sz="900" kern="1200" dirty="0"/>
        </a:p>
      </dsp:txBody>
      <dsp:txXfrm>
        <a:off x="4608156" y="4431829"/>
        <a:ext cx="896930" cy="464390"/>
      </dsp:txXfrm>
    </dsp:sp>
    <dsp:sp modelId="{6BE0A4D8-304D-EB49-8C00-DE8DB52EE20C}">
      <dsp:nvSpPr>
        <dsp:cNvPr id="0" name=""/>
        <dsp:cNvSpPr/>
      </dsp:nvSpPr>
      <dsp:spPr>
        <a:xfrm>
          <a:off x="6011358" y="4897713"/>
          <a:ext cx="807237" cy="1547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292393"/>
              <a:satOff val="27765"/>
              <a:lumOff val="-47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Cristian</a:t>
          </a:r>
          <a:r>
            <a:rPr lang="en-US" sz="900" kern="1200" dirty="0"/>
            <a:t> Portillo</a:t>
          </a:r>
        </a:p>
      </dsp:txBody>
      <dsp:txXfrm>
        <a:off x="6011358" y="4897713"/>
        <a:ext cx="807237" cy="154796"/>
      </dsp:txXfrm>
    </dsp:sp>
    <dsp:sp modelId="{BF392AB2-F27F-264E-B4EC-39D1066A5644}">
      <dsp:nvSpPr>
        <dsp:cNvPr id="0" name=""/>
        <dsp:cNvSpPr/>
      </dsp:nvSpPr>
      <dsp:spPr>
        <a:xfrm>
          <a:off x="5796625" y="4443314"/>
          <a:ext cx="896930" cy="464390"/>
        </a:xfrm>
        <a:prstGeom prst="rect">
          <a:avLst/>
        </a:prstGeom>
        <a:solidFill>
          <a:schemeClr val="accent2">
            <a:hueOff val="-7341125"/>
            <a:satOff val="32393"/>
            <a:lumOff val="-5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65531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Departamentos de Ventas</a:t>
          </a:r>
        </a:p>
      </dsp:txBody>
      <dsp:txXfrm>
        <a:off x="5796625" y="4443314"/>
        <a:ext cx="896930" cy="464390"/>
      </dsp:txXfrm>
    </dsp:sp>
    <dsp:sp modelId="{79042A24-905D-2043-875E-3A4014A644FB}">
      <dsp:nvSpPr>
        <dsp:cNvPr id="0" name=""/>
        <dsp:cNvSpPr/>
      </dsp:nvSpPr>
      <dsp:spPr>
        <a:xfrm>
          <a:off x="4760243" y="4869252"/>
          <a:ext cx="807237" cy="1547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341125"/>
              <a:satOff val="32393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Guillermo </a:t>
          </a:r>
          <a:r>
            <a:rPr lang="en-US" sz="900" kern="1200" dirty="0" err="1"/>
            <a:t>Canel</a:t>
          </a:r>
          <a:endParaRPr lang="en-US" sz="900" kern="1200" dirty="0"/>
        </a:p>
      </dsp:txBody>
      <dsp:txXfrm>
        <a:off x="4760243" y="4869252"/>
        <a:ext cx="807237" cy="154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BA460-DE1C-9944-891C-E5E2AE364E03}">
      <dsp:nvSpPr>
        <dsp:cNvPr id="0" name=""/>
        <dsp:cNvSpPr/>
      </dsp:nvSpPr>
      <dsp:spPr>
        <a:xfrm>
          <a:off x="0" y="1217409"/>
          <a:ext cx="2293088" cy="171174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300" kern="1200" dirty="0"/>
            <a:t>Llegar a cubrir las necesidades del cliente con nuestros productos.</a:t>
          </a:r>
          <a:endParaRPr lang="es-ES_tradnl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300" kern="1200" dirty="0"/>
            <a:t>Provoca impacto e innovación en el cliente.</a:t>
          </a:r>
          <a:endParaRPr lang="es-ES_tradnl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300" kern="1200" dirty="0"/>
            <a:t>Brindar soporte técnico online  para el ámbito comercial y empresarial.</a:t>
          </a:r>
          <a:endParaRPr lang="es-ES_tradnl" sz="1300" kern="1200" dirty="0"/>
        </a:p>
      </dsp:txBody>
      <dsp:txXfrm>
        <a:off x="40108" y="1257517"/>
        <a:ext cx="2212872" cy="1671633"/>
      </dsp:txXfrm>
    </dsp:sp>
    <dsp:sp modelId="{104782B3-89D8-B840-BB5D-6A75E8E23A93}">
      <dsp:nvSpPr>
        <dsp:cNvPr id="0" name=""/>
        <dsp:cNvSpPr/>
      </dsp:nvSpPr>
      <dsp:spPr>
        <a:xfrm>
          <a:off x="0" y="2937916"/>
          <a:ext cx="2293088" cy="7360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500" b="1" kern="1200" dirty="0"/>
            <a:t>Operativos (Corto Plazo):</a:t>
          </a:r>
          <a:endParaRPr lang="es-ES_tradnl" sz="1500" kern="1200" dirty="0"/>
        </a:p>
      </dsp:txBody>
      <dsp:txXfrm>
        <a:off x="0" y="2937916"/>
        <a:ext cx="1614850" cy="736048"/>
      </dsp:txXfrm>
    </dsp:sp>
    <dsp:sp modelId="{9AB4E185-1F89-F649-9B79-5701EDF4AF05}">
      <dsp:nvSpPr>
        <dsp:cNvPr id="0" name=""/>
        <dsp:cNvSpPr/>
      </dsp:nvSpPr>
      <dsp:spPr>
        <a:xfrm>
          <a:off x="1668921" y="3101297"/>
          <a:ext cx="802580" cy="80258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DA650C-F6C9-E54A-9445-08B8335B8B93}">
      <dsp:nvSpPr>
        <dsp:cNvPr id="0" name=""/>
        <dsp:cNvSpPr/>
      </dsp:nvSpPr>
      <dsp:spPr>
        <a:xfrm>
          <a:off x="3909417" y="2500"/>
          <a:ext cx="2293088" cy="171174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300" kern="1200"/>
            <a:t>Obtener un 50% de los clientes a nivel nacional.</a:t>
          </a:r>
          <a:endParaRPr lang="es-ES_tradnl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300" kern="1200"/>
            <a:t>Crear sucursales en varios departamentos.</a:t>
          </a:r>
          <a:endParaRPr lang="es-ES_tradnl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300" kern="1200"/>
            <a:t>Obtener gran parte del mercado de las apps, que contemplan los móviles.</a:t>
          </a:r>
          <a:endParaRPr lang="es-ES_tradnl" sz="1300" kern="1200"/>
        </a:p>
      </dsp:txBody>
      <dsp:txXfrm>
        <a:off x="3949525" y="42608"/>
        <a:ext cx="2212872" cy="1671633"/>
      </dsp:txXfrm>
    </dsp:sp>
    <dsp:sp modelId="{6CBE0041-5033-FC41-B312-DD2FF640515C}">
      <dsp:nvSpPr>
        <dsp:cNvPr id="0" name=""/>
        <dsp:cNvSpPr/>
      </dsp:nvSpPr>
      <dsp:spPr>
        <a:xfrm>
          <a:off x="3909417" y="1714242"/>
          <a:ext cx="2293088" cy="7360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500" b="1" kern="1200" dirty="0"/>
            <a:t>Tácticos (Mediano Plazo):</a:t>
          </a:r>
          <a:endParaRPr lang="es-ES_tradnl" sz="1500" kern="1200" dirty="0"/>
        </a:p>
      </dsp:txBody>
      <dsp:txXfrm>
        <a:off x="3909417" y="1714242"/>
        <a:ext cx="1614850" cy="736048"/>
      </dsp:txXfrm>
    </dsp:sp>
    <dsp:sp modelId="{21C1E44A-24A4-674F-A4E8-5C97CA281631}">
      <dsp:nvSpPr>
        <dsp:cNvPr id="0" name=""/>
        <dsp:cNvSpPr/>
      </dsp:nvSpPr>
      <dsp:spPr>
        <a:xfrm>
          <a:off x="5589135" y="1831157"/>
          <a:ext cx="802580" cy="80258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2CCFA8-51EA-874F-BA4D-F9DCA7F6000D}">
      <dsp:nvSpPr>
        <dsp:cNvPr id="0" name=""/>
        <dsp:cNvSpPr/>
      </dsp:nvSpPr>
      <dsp:spPr>
        <a:xfrm>
          <a:off x="2568850" y="3031239"/>
          <a:ext cx="2293088" cy="171174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49530" rIns="16510" bIns="1651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300" kern="1200"/>
            <a:t>Cubrir el mercado internacional.</a:t>
          </a:r>
          <a:endParaRPr lang="es-ES_tradnl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GT" sz="1300" kern="1200"/>
            <a:t>Estar Certificados con la norma ISO</a:t>
          </a:r>
          <a:endParaRPr lang="es-ES_tradnl" sz="1300" kern="1200"/>
        </a:p>
      </dsp:txBody>
      <dsp:txXfrm>
        <a:off x="2608958" y="3071347"/>
        <a:ext cx="2212872" cy="1671633"/>
      </dsp:txXfrm>
    </dsp:sp>
    <dsp:sp modelId="{4F61CB6E-746C-F943-ACAE-A6EAA5F063E5}">
      <dsp:nvSpPr>
        <dsp:cNvPr id="0" name=""/>
        <dsp:cNvSpPr/>
      </dsp:nvSpPr>
      <dsp:spPr>
        <a:xfrm>
          <a:off x="2568850" y="4742981"/>
          <a:ext cx="2293088" cy="7360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0" rIns="190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500" kern="1200" dirty="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500" b="1" kern="1200" dirty="0"/>
            <a:t>Estratégicos (Largo Plazo):</a:t>
          </a:r>
          <a:endParaRPr lang="es-ES_tradnl" sz="1500" kern="1200" dirty="0"/>
        </a:p>
      </dsp:txBody>
      <dsp:txXfrm>
        <a:off x="2568850" y="4742981"/>
        <a:ext cx="1614850" cy="736048"/>
      </dsp:txXfrm>
    </dsp:sp>
    <dsp:sp modelId="{3D5E2539-99B5-BB4F-AA2C-EDA1DBF6BDD7}">
      <dsp:nvSpPr>
        <dsp:cNvPr id="0" name=""/>
        <dsp:cNvSpPr/>
      </dsp:nvSpPr>
      <dsp:spPr>
        <a:xfrm>
          <a:off x="4248568" y="4859896"/>
          <a:ext cx="802580" cy="80258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72C3A7-9F70-9D4D-9972-35DAE5B8E77A}">
      <dsp:nvSpPr>
        <dsp:cNvPr id="0" name=""/>
        <dsp:cNvSpPr/>
      </dsp:nvSpPr>
      <dsp:spPr>
        <a:xfrm>
          <a:off x="2909349" y="1226781"/>
          <a:ext cx="3056192" cy="30561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5300" kern="1200" dirty="0"/>
            <a:t>Valores</a:t>
          </a:r>
        </a:p>
      </dsp:txBody>
      <dsp:txXfrm>
        <a:off x="3356918" y="1674350"/>
        <a:ext cx="2161054" cy="2161054"/>
      </dsp:txXfrm>
    </dsp:sp>
    <dsp:sp modelId="{B37736F0-E0A5-E447-B1B3-F8471C0C06CB}">
      <dsp:nvSpPr>
        <dsp:cNvPr id="0" name=""/>
        <dsp:cNvSpPr/>
      </dsp:nvSpPr>
      <dsp:spPr>
        <a:xfrm>
          <a:off x="3673397" y="545"/>
          <a:ext cx="1528096" cy="15280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Puntualidad</a:t>
          </a:r>
        </a:p>
      </dsp:txBody>
      <dsp:txXfrm>
        <a:off x="3897181" y="224329"/>
        <a:ext cx="1080528" cy="1080528"/>
      </dsp:txXfrm>
    </dsp:sp>
    <dsp:sp modelId="{1FF2E216-08DC-2C4A-851D-AA305E10EC5A}">
      <dsp:nvSpPr>
        <dsp:cNvPr id="0" name=""/>
        <dsp:cNvSpPr/>
      </dsp:nvSpPr>
      <dsp:spPr>
        <a:xfrm>
          <a:off x="5397033" y="995687"/>
          <a:ext cx="1528096" cy="15280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Responsabilidad</a:t>
          </a:r>
        </a:p>
      </dsp:txBody>
      <dsp:txXfrm>
        <a:off x="5620817" y="1219471"/>
        <a:ext cx="1080528" cy="1080528"/>
      </dsp:txXfrm>
    </dsp:sp>
    <dsp:sp modelId="{D08424EC-0983-214B-8781-3D5B9178C825}">
      <dsp:nvSpPr>
        <dsp:cNvPr id="0" name=""/>
        <dsp:cNvSpPr/>
      </dsp:nvSpPr>
      <dsp:spPr>
        <a:xfrm>
          <a:off x="5397033" y="2985971"/>
          <a:ext cx="1528096" cy="15280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Honradez</a:t>
          </a:r>
        </a:p>
      </dsp:txBody>
      <dsp:txXfrm>
        <a:off x="5620817" y="3209755"/>
        <a:ext cx="1080528" cy="1080528"/>
      </dsp:txXfrm>
    </dsp:sp>
    <dsp:sp modelId="{C6911F28-AC81-F241-B9BD-366B9039A45B}">
      <dsp:nvSpPr>
        <dsp:cNvPr id="0" name=""/>
        <dsp:cNvSpPr/>
      </dsp:nvSpPr>
      <dsp:spPr>
        <a:xfrm>
          <a:off x="3673397" y="3981113"/>
          <a:ext cx="1528096" cy="15280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Trabajo en Equipo</a:t>
          </a:r>
        </a:p>
      </dsp:txBody>
      <dsp:txXfrm>
        <a:off x="3897181" y="4204897"/>
        <a:ext cx="1080528" cy="1080528"/>
      </dsp:txXfrm>
    </dsp:sp>
    <dsp:sp modelId="{0632DA68-E8AA-514C-8F39-67D195FE32FF}">
      <dsp:nvSpPr>
        <dsp:cNvPr id="0" name=""/>
        <dsp:cNvSpPr/>
      </dsp:nvSpPr>
      <dsp:spPr>
        <a:xfrm>
          <a:off x="1949760" y="2985971"/>
          <a:ext cx="1528096" cy="15280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Calidad</a:t>
          </a:r>
        </a:p>
      </dsp:txBody>
      <dsp:txXfrm>
        <a:off x="2173544" y="3209755"/>
        <a:ext cx="1080528" cy="1080528"/>
      </dsp:txXfrm>
    </dsp:sp>
    <dsp:sp modelId="{76FE6D88-779F-D843-86A9-D6C9F4D42C2B}">
      <dsp:nvSpPr>
        <dsp:cNvPr id="0" name=""/>
        <dsp:cNvSpPr/>
      </dsp:nvSpPr>
      <dsp:spPr>
        <a:xfrm>
          <a:off x="1949760" y="995687"/>
          <a:ext cx="1528096" cy="152809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200" kern="1200" dirty="0"/>
            <a:t>Liderazgo</a:t>
          </a:r>
        </a:p>
      </dsp:txBody>
      <dsp:txXfrm>
        <a:off x="2173544" y="1219471"/>
        <a:ext cx="1080528" cy="10805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0756DA-ED2B-E241-B0AF-CE8B0EEA9CFA}">
      <dsp:nvSpPr>
        <dsp:cNvPr id="0" name=""/>
        <dsp:cNvSpPr/>
      </dsp:nvSpPr>
      <dsp:spPr>
        <a:xfrm>
          <a:off x="2194422" y="810971"/>
          <a:ext cx="3837217" cy="4514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A0F0C-6A51-784D-92D2-02680DD4721A}">
      <dsp:nvSpPr>
        <dsp:cNvPr id="0" name=""/>
        <dsp:cNvSpPr/>
      </dsp:nvSpPr>
      <dsp:spPr>
        <a:xfrm>
          <a:off x="2194422" y="980512"/>
          <a:ext cx="281895" cy="2818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F3247-FF8F-C14A-9A48-0679CAE94838}">
      <dsp:nvSpPr>
        <dsp:cNvPr id="0" name=""/>
        <dsp:cNvSpPr/>
      </dsp:nvSpPr>
      <dsp:spPr>
        <a:xfrm>
          <a:off x="2194422" y="0"/>
          <a:ext cx="3837217" cy="810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900" kern="1200" dirty="0"/>
            <a:t>Reglamento</a:t>
          </a:r>
        </a:p>
      </dsp:txBody>
      <dsp:txXfrm>
        <a:off x="2194422" y="0"/>
        <a:ext cx="3837217" cy="810971"/>
      </dsp:txXfrm>
    </dsp:sp>
    <dsp:sp modelId="{4BE7E023-A81C-BA42-A591-5239F62955C9}">
      <dsp:nvSpPr>
        <dsp:cNvPr id="0" name=""/>
        <dsp:cNvSpPr/>
      </dsp:nvSpPr>
      <dsp:spPr>
        <a:xfrm>
          <a:off x="2194422" y="1637603"/>
          <a:ext cx="281888" cy="281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8410F-B61C-F94D-B855-7DF3FB0CD8F5}">
      <dsp:nvSpPr>
        <dsp:cNvPr id="0" name=""/>
        <dsp:cNvSpPr/>
      </dsp:nvSpPr>
      <dsp:spPr>
        <a:xfrm>
          <a:off x="2463027" y="1450006"/>
          <a:ext cx="3568612" cy="657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700" kern="1200" dirty="0"/>
            <a:t>No fumar dentro de las instalaciones.</a:t>
          </a:r>
          <a:endParaRPr lang="es-ES_tradnl" sz="1700" kern="1200" dirty="0"/>
        </a:p>
      </dsp:txBody>
      <dsp:txXfrm>
        <a:off x="2463027" y="1450006"/>
        <a:ext cx="3568612" cy="657083"/>
      </dsp:txXfrm>
    </dsp:sp>
    <dsp:sp modelId="{8B2A735F-1E86-9342-8A53-463E2E977351}">
      <dsp:nvSpPr>
        <dsp:cNvPr id="0" name=""/>
        <dsp:cNvSpPr/>
      </dsp:nvSpPr>
      <dsp:spPr>
        <a:xfrm>
          <a:off x="2194422" y="2294687"/>
          <a:ext cx="281888" cy="281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33E6B-3B9E-8B4B-8FAE-973C25D44A9D}">
      <dsp:nvSpPr>
        <dsp:cNvPr id="0" name=""/>
        <dsp:cNvSpPr/>
      </dsp:nvSpPr>
      <dsp:spPr>
        <a:xfrm>
          <a:off x="2463027" y="2107089"/>
          <a:ext cx="3568612" cy="657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700" kern="1200" dirty="0"/>
            <a:t>Llegar puntual a la hora de entrar.</a:t>
          </a:r>
          <a:endParaRPr lang="es-ES_tradnl" sz="1700" kern="1200" dirty="0"/>
        </a:p>
      </dsp:txBody>
      <dsp:txXfrm>
        <a:off x="2463027" y="2107089"/>
        <a:ext cx="3568612" cy="657083"/>
      </dsp:txXfrm>
    </dsp:sp>
    <dsp:sp modelId="{775299A1-2CF7-4248-BCEE-5633C7551E07}">
      <dsp:nvSpPr>
        <dsp:cNvPr id="0" name=""/>
        <dsp:cNvSpPr/>
      </dsp:nvSpPr>
      <dsp:spPr>
        <a:xfrm>
          <a:off x="2194422" y="2951770"/>
          <a:ext cx="281888" cy="281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C7EC1-9C3F-9C41-9B79-586F601FDAEC}">
      <dsp:nvSpPr>
        <dsp:cNvPr id="0" name=""/>
        <dsp:cNvSpPr/>
      </dsp:nvSpPr>
      <dsp:spPr>
        <a:xfrm>
          <a:off x="2463027" y="2764173"/>
          <a:ext cx="3568612" cy="657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700" kern="1200" dirty="0"/>
            <a:t>Ser puntuales con las obligaciones.</a:t>
          </a:r>
          <a:endParaRPr lang="es-ES_tradnl" sz="1700" kern="1200" dirty="0"/>
        </a:p>
      </dsp:txBody>
      <dsp:txXfrm>
        <a:off x="2463027" y="2764173"/>
        <a:ext cx="3568612" cy="657083"/>
      </dsp:txXfrm>
    </dsp:sp>
    <dsp:sp modelId="{A3B58A36-F306-0E48-9C42-3FF2AC62C165}">
      <dsp:nvSpPr>
        <dsp:cNvPr id="0" name=""/>
        <dsp:cNvSpPr/>
      </dsp:nvSpPr>
      <dsp:spPr>
        <a:xfrm>
          <a:off x="2194422" y="3608854"/>
          <a:ext cx="281888" cy="281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1B319-4946-A14C-A0C5-368EAFF3F5D0}">
      <dsp:nvSpPr>
        <dsp:cNvPr id="0" name=""/>
        <dsp:cNvSpPr/>
      </dsp:nvSpPr>
      <dsp:spPr>
        <a:xfrm>
          <a:off x="2463027" y="3421257"/>
          <a:ext cx="3568612" cy="657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700" kern="1200" dirty="0"/>
            <a:t>No comer en las áreas de trabajo.</a:t>
          </a:r>
          <a:endParaRPr lang="es-ES_tradnl" sz="1700" kern="1200" dirty="0"/>
        </a:p>
      </dsp:txBody>
      <dsp:txXfrm>
        <a:off x="2463027" y="3421257"/>
        <a:ext cx="3568612" cy="657083"/>
      </dsp:txXfrm>
    </dsp:sp>
    <dsp:sp modelId="{CAED46C6-85F6-B640-92C1-7432C38FE314}">
      <dsp:nvSpPr>
        <dsp:cNvPr id="0" name=""/>
        <dsp:cNvSpPr/>
      </dsp:nvSpPr>
      <dsp:spPr>
        <a:xfrm>
          <a:off x="2194422" y="4265938"/>
          <a:ext cx="281888" cy="281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216B88-8BF9-2240-A317-53C5E6E9877B}">
      <dsp:nvSpPr>
        <dsp:cNvPr id="0" name=""/>
        <dsp:cNvSpPr/>
      </dsp:nvSpPr>
      <dsp:spPr>
        <a:xfrm>
          <a:off x="2463027" y="4078341"/>
          <a:ext cx="3568612" cy="657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700" kern="1200" dirty="0"/>
            <a:t>Vestirse adecuadamente.</a:t>
          </a:r>
          <a:endParaRPr lang="es-ES_tradnl" sz="1700" kern="1200" dirty="0"/>
        </a:p>
      </dsp:txBody>
      <dsp:txXfrm>
        <a:off x="2463027" y="4078341"/>
        <a:ext cx="3568612" cy="657083"/>
      </dsp:txXfrm>
    </dsp:sp>
    <dsp:sp modelId="{53EE9FD7-110A-3542-B684-9708EB37E846}">
      <dsp:nvSpPr>
        <dsp:cNvPr id="0" name=""/>
        <dsp:cNvSpPr/>
      </dsp:nvSpPr>
      <dsp:spPr>
        <a:xfrm>
          <a:off x="2194422" y="4923022"/>
          <a:ext cx="281888" cy="281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C3407-B957-DA42-82FA-743050B41659}">
      <dsp:nvSpPr>
        <dsp:cNvPr id="0" name=""/>
        <dsp:cNvSpPr/>
      </dsp:nvSpPr>
      <dsp:spPr>
        <a:xfrm>
          <a:off x="2463027" y="4735424"/>
          <a:ext cx="3568612" cy="657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700" kern="1200"/>
            <a:t>Abstenerse de palabras vulgares.</a:t>
          </a:r>
          <a:endParaRPr lang="es-ES_tradnl" sz="1700" kern="1200" dirty="0"/>
        </a:p>
      </dsp:txBody>
      <dsp:txXfrm>
        <a:off x="2463027" y="4735424"/>
        <a:ext cx="3568612" cy="6570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A77FF-3D46-1C4E-92FE-27F76F9DF51E}">
      <dsp:nvSpPr>
        <dsp:cNvPr id="0" name=""/>
        <dsp:cNvSpPr/>
      </dsp:nvSpPr>
      <dsp:spPr>
        <a:xfrm>
          <a:off x="3200198" y="1997394"/>
          <a:ext cx="1425282" cy="1425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dirty="0"/>
            <a:t>Factores</a:t>
          </a:r>
        </a:p>
      </dsp:txBody>
      <dsp:txXfrm>
        <a:off x="3408926" y="2206122"/>
        <a:ext cx="1007826" cy="1007826"/>
      </dsp:txXfrm>
    </dsp:sp>
    <dsp:sp modelId="{634EA18C-31B9-4C44-A902-593928C80792}">
      <dsp:nvSpPr>
        <dsp:cNvPr id="0" name=""/>
        <dsp:cNvSpPr/>
      </dsp:nvSpPr>
      <dsp:spPr>
        <a:xfrm rot="16200000">
          <a:off x="3762161" y="1479327"/>
          <a:ext cx="301356" cy="484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300" kern="1200"/>
        </a:p>
      </dsp:txBody>
      <dsp:txXfrm>
        <a:off x="3807365" y="1621450"/>
        <a:ext cx="210949" cy="290758"/>
      </dsp:txXfrm>
    </dsp:sp>
    <dsp:sp modelId="{8A08166D-E50E-C147-82CF-67A892BE4D54}">
      <dsp:nvSpPr>
        <dsp:cNvPr id="0" name=""/>
        <dsp:cNvSpPr/>
      </dsp:nvSpPr>
      <dsp:spPr>
        <a:xfrm>
          <a:off x="3200198" y="3515"/>
          <a:ext cx="1425282" cy="14252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dirty="0"/>
            <a:t>Legales</a:t>
          </a:r>
        </a:p>
      </dsp:txBody>
      <dsp:txXfrm>
        <a:off x="3408926" y="212243"/>
        <a:ext cx="1007826" cy="1007826"/>
      </dsp:txXfrm>
    </dsp:sp>
    <dsp:sp modelId="{FFCCA8B7-7EBC-5843-B23F-9146EE18749C}">
      <dsp:nvSpPr>
        <dsp:cNvPr id="0" name=""/>
        <dsp:cNvSpPr/>
      </dsp:nvSpPr>
      <dsp:spPr>
        <a:xfrm rot="19800000">
          <a:off x="4618150" y="1973532"/>
          <a:ext cx="301356" cy="484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300" kern="1200"/>
        </a:p>
      </dsp:txBody>
      <dsp:txXfrm>
        <a:off x="4624206" y="2093053"/>
        <a:ext cx="210949" cy="290758"/>
      </dsp:txXfrm>
    </dsp:sp>
    <dsp:sp modelId="{17F56BE1-272F-1A4E-8B05-5473B76F5964}">
      <dsp:nvSpPr>
        <dsp:cNvPr id="0" name=""/>
        <dsp:cNvSpPr/>
      </dsp:nvSpPr>
      <dsp:spPr>
        <a:xfrm>
          <a:off x="4926948" y="1000455"/>
          <a:ext cx="1425282" cy="14252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dirty="0"/>
            <a:t>Políticos</a:t>
          </a:r>
        </a:p>
      </dsp:txBody>
      <dsp:txXfrm>
        <a:off x="5135676" y="1209183"/>
        <a:ext cx="1007826" cy="1007826"/>
      </dsp:txXfrm>
    </dsp:sp>
    <dsp:sp modelId="{DA56EA1D-7009-9F45-AD6F-D2B41BD307AE}">
      <dsp:nvSpPr>
        <dsp:cNvPr id="0" name=""/>
        <dsp:cNvSpPr/>
      </dsp:nvSpPr>
      <dsp:spPr>
        <a:xfrm rot="1800000">
          <a:off x="4618150" y="2961943"/>
          <a:ext cx="301356" cy="484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300" kern="1200"/>
        </a:p>
      </dsp:txBody>
      <dsp:txXfrm>
        <a:off x="4624206" y="3036260"/>
        <a:ext cx="210949" cy="290758"/>
      </dsp:txXfrm>
    </dsp:sp>
    <dsp:sp modelId="{F2DA51B5-0F92-3A43-9412-B8C158833560}">
      <dsp:nvSpPr>
        <dsp:cNvPr id="0" name=""/>
        <dsp:cNvSpPr/>
      </dsp:nvSpPr>
      <dsp:spPr>
        <a:xfrm>
          <a:off x="4926948" y="2994334"/>
          <a:ext cx="1425282" cy="14252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dirty="0"/>
            <a:t>Económicos</a:t>
          </a:r>
        </a:p>
      </dsp:txBody>
      <dsp:txXfrm>
        <a:off x="5135676" y="3203062"/>
        <a:ext cx="1007826" cy="1007826"/>
      </dsp:txXfrm>
    </dsp:sp>
    <dsp:sp modelId="{7A4BEC5C-5C18-0C48-8F93-C84099FFC743}">
      <dsp:nvSpPr>
        <dsp:cNvPr id="0" name=""/>
        <dsp:cNvSpPr/>
      </dsp:nvSpPr>
      <dsp:spPr>
        <a:xfrm rot="5400000">
          <a:off x="3762161" y="3456148"/>
          <a:ext cx="301356" cy="484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300" kern="1200"/>
        </a:p>
      </dsp:txBody>
      <dsp:txXfrm>
        <a:off x="3807365" y="3507864"/>
        <a:ext cx="210949" cy="290758"/>
      </dsp:txXfrm>
    </dsp:sp>
    <dsp:sp modelId="{543AC790-CF21-5D4E-9A13-5E25A12D7D07}">
      <dsp:nvSpPr>
        <dsp:cNvPr id="0" name=""/>
        <dsp:cNvSpPr/>
      </dsp:nvSpPr>
      <dsp:spPr>
        <a:xfrm>
          <a:off x="3200198" y="3991273"/>
          <a:ext cx="1425282" cy="14252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dirty="0"/>
            <a:t>Demográficos</a:t>
          </a:r>
        </a:p>
      </dsp:txBody>
      <dsp:txXfrm>
        <a:off x="3408926" y="4200001"/>
        <a:ext cx="1007826" cy="1007826"/>
      </dsp:txXfrm>
    </dsp:sp>
    <dsp:sp modelId="{11C8847F-D956-5542-8312-0BE07612DD42}">
      <dsp:nvSpPr>
        <dsp:cNvPr id="0" name=""/>
        <dsp:cNvSpPr/>
      </dsp:nvSpPr>
      <dsp:spPr>
        <a:xfrm rot="9000000">
          <a:off x="2906173" y="2961943"/>
          <a:ext cx="301356" cy="484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300" kern="1200"/>
        </a:p>
      </dsp:txBody>
      <dsp:txXfrm rot="10800000">
        <a:off x="2990524" y="3036260"/>
        <a:ext cx="210949" cy="290758"/>
      </dsp:txXfrm>
    </dsp:sp>
    <dsp:sp modelId="{7BE2B8B6-4ED9-A947-807D-E7F691230277}">
      <dsp:nvSpPr>
        <dsp:cNvPr id="0" name=""/>
        <dsp:cNvSpPr/>
      </dsp:nvSpPr>
      <dsp:spPr>
        <a:xfrm>
          <a:off x="1473448" y="2994334"/>
          <a:ext cx="1425282" cy="14252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dirty="0"/>
            <a:t>Ecológicos</a:t>
          </a:r>
        </a:p>
      </dsp:txBody>
      <dsp:txXfrm>
        <a:off x="1682176" y="3203062"/>
        <a:ext cx="1007826" cy="1007826"/>
      </dsp:txXfrm>
    </dsp:sp>
    <dsp:sp modelId="{ADE1F531-1BE4-D04A-8D65-11B5CDFFD2A5}">
      <dsp:nvSpPr>
        <dsp:cNvPr id="0" name=""/>
        <dsp:cNvSpPr/>
      </dsp:nvSpPr>
      <dsp:spPr>
        <a:xfrm rot="12600000">
          <a:off x="2906173" y="1973532"/>
          <a:ext cx="301356" cy="4845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300" kern="1200"/>
        </a:p>
      </dsp:txBody>
      <dsp:txXfrm rot="10800000">
        <a:off x="2990524" y="2093053"/>
        <a:ext cx="210949" cy="290758"/>
      </dsp:txXfrm>
    </dsp:sp>
    <dsp:sp modelId="{09911E29-665D-A24D-AAB7-53E295366ED0}">
      <dsp:nvSpPr>
        <dsp:cNvPr id="0" name=""/>
        <dsp:cNvSpPr/>
      </dsp:nvSpPr>
      <dsp:spPr>
        <a:xfrm>
          <a:off x="1473448" y="1000455"/>
          <a:ext cx="1425282" cy="14252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dirty="0"/>
            <a:t>Culturales</a:t>
          </a:r>
        </a:p>
      </dsp:txBody>
      <dsp:txXfrm>
        <a:off x="1682176" y="1209183"/>
        <a:ext cx="1007826" cy="10078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E7406-083D-0247-B414-023F6BE71B0F}">
      <dsp:nvSpPr>
        <dsp:cNvPr id="0" name=""/>
        <dsp:cNvSpPr/>
      </dsp:nvSpPr>
      <dsp:spPr>
        <a:xfrm>
          <a:off x="1409700" y="0"/>
          <a:ext cx="4800600" cy="48006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0F6D5B-F588-F04B-922B-CF1C1FBEC699}">
      <dsp:nvSpPr>
        <dsp:cNvPr id="0" name=""/>
        <dsp:cNvSpPr/>
      </dsp:nvSpPr>
      <dsp:spPr>
        <a:xfrm>
          <a:off x="1721739" y="312039"/>
          <a:ext cx="1920240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kern="1200" dirty="0"/>
            <a:t>Estrategia FO: maxi-maxi</a:t>
          </a:r>
          <a:endParaRPr lang="es-ES_tradnl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100" kern="1200" dirty="0"/>
            <a:t>Poder tener sucursales en diferentes departamentos.</a:t>
          </a:r>
          <a:endParaRPr lang="es-ES_tradnl" sz="11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100" kern="1200" dirty="0"/>
            <a:t>Precios estables.</a:t>
          </a:r>
          <a:endParaRPr lang="es-ES_tradnl" sz="11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100" kern="1200" dirty="0"/>
            <a:t>Certificarnos con la norma ISO.</a:t>
          </a:r>
          <a:endParaRPr lang="es-ES_tradnl" sz="11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100" kern="1200" dirty="0"/>
            <a:t>Tener proveedores exclusivos.</a:t>
          </a:r>
          <a:endParaRPr lang="es-ES_tradnl" sz="1100" kern="1200" dirty="0"/>
        </a:p>
      </dsp:txBody>
      <dsp:txXfrm>
        <a:off x="1815477" y="405777"/>
        <a:ext cx="1732764" cy="1732764"/>
      </dsp:txXfrm>
    </dsp:sp>
    <dsp:sp modelId="{D4978A07-9F8E-274F-BA80-93C9AB503DE1}">
      <dsp:nvSpPr>
        <dsp:cNvPr id="0" name=""/>
        <dsp:cNvSpPr/>
      </dsp:nvSpPr>
      <dsp:spPr>
        <a:xfrm>
          <a:off x="3978021" y="312039"/>
          <a:ext cx="1920240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kern="1200" dirty="0"/>
            <a:t>Estrategia DO: mini-maxi</a:t>
          </a:r>
          <a:endParaRPr lang="es-ES_tradnl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100" kern="1200" dirty="0"/>
            <a:t>Acudir a Bancas.</a:t>
          </a:r>
          <a:endParaRPr lang="es-ES_tradnl" sz="11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100" kern="1200" dirty="0"/>
            <a:t>Capacitaciones constantes</a:t>
          </a:r>
          <a:endParaRPr lang="es-ES_tradnl" sz="1100" kern="1200" dirty="0"/>
        </a:p>
      </dsp:txBody>
      <dsp:txXfrm>
        <a:off x="4071759" y="405777"/>
        <a:ext cx="1732764" cy="1732764"/>
      </dsp:txXfrm>
    </dsp:sp>
    <dsp:sp modelId="{E9CB58BA-22D4-A548-AC25-D5492C8DC9A9}">
      <dsp:nvSpPr>
        <dsp:cNvPr id="0" name=""/>
        <dsp:cNvSpPr/>
      </dsp:nvSpPr>
      <dsp:spPr>
        <a:xfrm>
          <a:off x="1721739" y="2568320"/>
          <a:ext cx="1920240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800" kern="1200" dirty="0"/>
            <a:t>Estrategia DO: mini-maxi</a:t>
          </a:r>
          <a:endParaRPr lang="es-ES_tradnl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kern="1200" dirty="0"/>
            <a:t>Acudir a Bancas.</a:t>
          </a:r>
          <a:endParaRPr lang="es-ES_tradnl" sz="14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kern="1200" dirty="0"/>
            <a:t>Capacitaciones constantes</a:t>
          </a:r>
          <a:endParaRPr lang="es-ES_tradnl" sz="1400" kern="1200" dirty="0"/>
        </a:p>
      </dsp:txBody>
      <dsp:txXfrm>
        <a:off x="1815477" y="2662058"/>
        <a:ext cx="1732764" cy="1732764"/>
      </dsp:txXfrm>
    </dsp:sp>
    <dsp:sp modelId="{712AD858-0FEA-824C-9D4E-BD5C936A0B5D}">
      <dsp:nvSpPr>
        <dsp:cNvPr id="0" name=""/>
        <dsp:cNvSpPr/>
      </dsp:nvSpPr>
      <dsp:spPr>
        <a:xfrm>
          <a:off x="3978021" y="2568320"/>
          <a:ext cx="1920240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800" kern="1200" dirty="0"/>
            <a:t>Estrategia DA: mini-mini</a:t>
          </a:r>
          <a:endParaRPr lang="es-ES_tradnl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400" kern="1200" dirty="0"/>
            <a:t>Introducción de nueva línea de productos para un segmento de menor precio.</a:t>
          </a:r>
          <a:endParaRPr lang="es-ES_tradnl" sz="1400" kern="1200" dirty="0"/>
        </a:p>
      </dsp:txBody>
      <dsp:txXfrm>
        <a:off x="4071759" y="2662058"/>
        <a:ext cx="1732764" cy="1732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53ECC-51F0-BA47-A1B0-C21B96D0E195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1EA0F-AB60-AA4E-8B75-9F8A497CC75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4160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1EA0F-AB60-AA4E-8B75-9F8A497CC756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374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1EA0F-AB60-AA4E-8B75-9F8A497CC756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5376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_trad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5EF682F-E5B8-0449-B095-6C5454A04449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F3EEBEA-5BB6-4043-A7B8-675A3425C4E6}" type="datetimeFigureOut">
              <a:rPr lang="en-US" smtClean="0"/>
              <a:t>7/24/2016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tomsplanner.com/public/modulofinanzas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gellui16/Presupuesto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Relationship Id="rId9" Type="http://schemas.openxmlformats.org/officeDocument/2006/relationships/hyperlink" Target="https://github.com/angellui16/PresupuestoS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hyperlink" Target="http://finanzascorportivasgt.esy.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jp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ee.taiga.io/project/luca16-modulo-presupuesto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1720" y="5517232"/>
            <a:ext cx="6696744" cy="64807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3526" y="857382"/>
            <a:ext cx="4628271" cy="1332991"/>
          </a:xfrm>
          <a:ln>
            <a:solidFill>
              <a:srgbClr val="C4D8D7"/>
            </a:solidFill>
          </a:ln>
        </p:spPr>
        <p:txBody>
          <a:bodyPr>
            <a:noAutofit/>
          </a:bodyPr>
          <a:lstStyle/>
          <a:p>
            <a:pPr algn="l"/>
            <a:r>
              <a:rPr lang="es-ES_tradnl" sz="5400" dirty="0"/>
              <a:t>Finanzas corporativas</a:t>
            </a:r>
            <a:br>
              <a:rPr lang="es-ES_tradnl" sz="5400" dirty="0"/>
            </a:br>
            <a:r>
              <a:rPr lang="es-ES_tradnl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Presupuestos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3548" y="3976995"/>
            <a:ext cx="30963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2000" dirty="0">
                <a:solidFill>
                  <a:srgbClr val="558ED5"/>
                </a:solidFill>
              </a:rPr>
              <a:t>Sociedad integrada por:</a:t>
            </a:r>
          </a:p>
          <a:p>
            <a:pPr algn="r"/>
            <a:r>
              <a:rPr lang="es-ES_tradnl" dirty="0" err="1"/>
              <a:t>Angel</a:t>
            </a:r>
            <a:r>
              <a:rPr lang="es-ES_tradnl" dirty="0"/>
              <a:t> Tobar</a:t>
            </a:r>
          </a:p>
          <a:p>
            <a:pPr algn="r"/>
            <a:r>
              <a:rPr lang="es-ES_tradnl" dirty="0"/>
              <a:t>Rodrigo Miranda</a:t>
            </a:r>
          </a:p>
          <a:p>
            <a:pPr algn="r"/>
            <a:r>
              <a:rPr lang="es-ES_tradnl" dirty="0"/>
              <a:t>Cristian Portillo</a:t>
            </a:r>
          </a:p>
          <a:p>
            <a:pPr algn="r"/>
            <a:r>
              <a:rPr lang="es-ES_tradnl" dirty="0"/>
              <a:t>Guillermo </a:t>
            </a:r>
            <a:r>
              <a:rPr lang="es-ES_tradnl" dirty="0" err="1"/>
              <a:t>Canel</a:t>
            </a:r>
            <a:endParaRPr lang="es-ES_tradn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38" y="2391998"/>
            <a:ext cx="3200816" cy="122636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5" y="0"/>
            <a:ext cx="3057525" cy="14954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261" y="1495425"/>
            <a:ext cx="4036740" cy="14165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071" y="2976529"/>
            <a:ext cx="2619375" cy="1743075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409052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277028" y="297442"/>
            <a:ext cx="2769720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Cronograma de actividades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844572"/>
            <a:ext cx="7620000" cy="4800600"/>
          </a:xfrm>
          <a:ln>
            <a:solidFill>
              <a:schemeClr val="bg2"/>
            </a:solidFill>
          </a:ln>
        </p:spPr>
        <p:txBody>
          <a:bodyPr/>
          <a:lstStyle/>
          <a:p>
            <a:pPr marL="114300" indent="0" algn="r">
              <a:buNone/>
            </a:pPr>
            <a:r>
              <a:rPr lang="es-ES_tradnl" dirty="0"/>
              <a:t>Mes de junio a  julio</a:t>
            </a:r>
          </a:p>
        </p:txBody>
      </p:sp>
      <p:pic>
        <p:nvPicPr>
          <p:cNvPr id="5" name="Picture 4" descr="clock-1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106" y="5645172"/>
            <a:ext cx="1212828" cy="121282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51" y="110914"/>
            <a:ext cx="1533377" cy="58750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630" y="1357312"/>
            <a:ext cx="9202630" cy="3970911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474748" y="5788204"/>
            <a:ext cx="5460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https://www.tomsplanner.com/public/modulofinanzas</a:t>
            </a:r>
            <a:endParaRPr lang="en-US" dirty="0"/>
          </a:p>
          <a:p>
            <a:endParaRPr lang="en-U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939" y="6300568"/>
            <a:ext cx="25622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8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578"/>
            <a:ext cx="4691648" cy="2108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648" y="356730"/>
            <a:ext cx="4249563" cy="1888221"/>
          </a:xfrm>
          <a:prstGeom prst="rect">
            <a:avLst/>
          </a:prstGeom>
        </p:spPr>
      </p:pic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2764188" y="10026"/>
            <a:ext cx="4052241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Plataforma de desarrollo colaborativo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79" y="22690"/>
            <a:ext cx="1533377" cy="5875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/>
          <a:srcRect t="11444" b="8801"/>
          <a:stretch/>
        </p:blipFill>
        <p:spPr>
          <a:xfrm>
            <a:off x="3273664" y="6035630"/>
            <a:ext cx="2072060" cy="7406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52" y="3440246"/>
            <a:ext cx="7645718" cy="198279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1888" y="2233105"/>
            <a:ext cx="4753615" cy="1856356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227488" y="5414552"/>
            <a:ext cx="43677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https://github.com/angellui16/Presupuesto/</a:t>
            </a:r>
            <a:endParaRPr lang="en-US" dirty="0"/>
          </a:p>
          <a:p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2217626" y="5738966"/>
            <a:ext cx="4888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https://github.com/angellui16/PresupuestoSAD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4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24658" y="6009763"/>
            <a:ext cx="5169877" cy="49588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http://finanzascorportivasgt.esy.es/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" y="1352543"/>
            <a:ext cx="4593752" cy="21555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23" y="120314"/>
            <a:ext cx="1960270" cy="75106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282633" y="413209"/>
            <a:ext cx="1982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GT" dirty="0"/>
              <a:t>Página web y video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124" y="799755"/>
            <a:ext cx="4472876" cy="21555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1124" y="2948265"/>
            <a:ext cx="4591507" cy="23705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97542"/>
            <a:ext cx="4671124" cy="224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1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932" y="884080"/>
            <a:ext cx="3742750" cy="1703898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3277027" y="297442"/>
            <a:ext cx="3545804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Plataforma de desarrollo ágil (Taiga)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51" y="110914"/>
            <a:ext cx="1533377" cy="5875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9" y="3306124"/>
            <a:ext cx="4715725" cy="192852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532" y="5866227"/>
            <a:ext cx="827313" cy="827313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544895" y="5493770"/>
            <a:ext cx="5732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https://tree.taiga.io/project/luca16-modulo-presupuesto/</a:t>
            </a:r>
            <a:endParaRPr lang="en-US" dirty="0"/>
          </a:p>
          <a:p>
            <a:endParaRPr lang="en-U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1770" y="2997479"/>
            <a:ext cx="3503074" cy="223716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541" y="1031594"/>
            <a:ext cx="4875386" cy="206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1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686183" y="297442"/>
            <a:ext cx="4671220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Comunicación interna grupal y documentación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82" y="110914"/>
            <a:ext cx="1533377" cy="5875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r="5557"/>
          <a:stretch/>
        </p:blipFill>
        <p:spPr>
          <a:xfrm>
            <a:off x="146965" y="884080"/>
            <a:ext cx="2629914" cy="38985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-3755" t="-6653" r="3755" b="6653"/>
          <a:stretch/>
        </p:blipFill>
        <p:spPr>
          <a:xfrm>
            <a:off x="2846619" y="497497"/>
            <a:ext cx="2997163" cy="40174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128" y="697552"/>
            <a:ext cx="2676745" cy="401152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315" y="4514971"/>
            <a:ext cx="2458176" cy="22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6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174" r="3070"/>
          <a:stretch/>
        </p:blipFill>
        <p:spPr>
          <a:xfrm>
            <a:off x="120030" y="806949"/>
            <a:ext cx="2861384" cy="2243732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2559574" y="205472"/>
            <a:ext cx="4671220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finanzas corporativas (presupuestos)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73" y="111777"/>
            <a:ext cx="1533377" cy="5875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443" y="2620735"/>
            <a:ext cx="2791045" cy="20598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12" y="553525"/>
            <a:ext cx="3634904" cy="2119268"/>
          </a:xfrm>
          <a:prstGeom prst="rect">
            <a:avLst/>
          </a:prstGeom>
        </p:spPr>
      </p:pic>
      <p:pic>
        <p:nvPicPr>
          <p:cNvPr id="12" name="Imagen 11"/>
          <p:cNvPicPr/>
          <p:nvPr/>
        </p:nvPicPr>
        <p:blipFill rotWithShape="1">
          <a:blip r:embed="rId6"/>
          <a:srcRect l="21314" t="5131" r="21153" b="10490"/>
          <a:stretch/>
        </p:blipFill>
        <p:spPr bwMode="auto">
          <a:xfrm>
            <a:off x="0" y="3865880"/>
            <a:ext cx="3226559" cy="25256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n 12"/>
          <p:cNvPicPr/>
          <p:nvPr/>
        </p:nvPicPr>
        <p:blipFill rotWithShape="1">
          <a:blip r:embed="rId7"/>
          <a:srcRect l="30288" t="9692" r="31731" b="5359"/>
          <a:stretch/>
        </p:blipFill>
        <p:spPr bwMode="auto">
          <a:xfrm>
            <a:off x="6394623" y="3399365"/>
            <a:ext cx="2749377" cy="34586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795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EZ-04-128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08" y="5715064"/>
            <a:ext cx="819823" cy="819823"/>
          </a:xfrm>
          <a:prstGeom prst="rect">
            <a:avLst/>
          </a:prstGeom>
        </p:spPr>
      </p:pic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3562345" y="5067928"/>
            <a:ext cx="1875171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800" dirty="0"/>
              <a:t>Entrar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354" y="2025748"/>
            <a:ext cx="3716129" cy="14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7"/>
          <p:cNvGraphicFramePr/>
          <p:nvPr>
            <p:extLst>
              <p:ext uri="{D42A27DB-BD31-4B8C-83A1-F6EECF244321}">
                <p14:modId xmlns:p14="http://schemas.microsoft.com/office/powerpoint/2010/main" val="3528332867"/>
              </p:ext>
            </p:extLst>
          </p:nvPr>
        </p:nvGraphicFramePr>
        <p:xfrm>
          <a:off x="0" y="884081"/>
          <a:ext cx="8370277" cy="597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3277028" y="297442"/>
            <a:ext cx="2769720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Estructura organizacional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651" y="110914"/>
            <a:ext cx="1533377" cy="5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1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3564518" y="335712"/>
            <a:ext cx="1710164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Misión y Visión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457200" y="1011016"/>
            <a:ext cx="3657600" cy="639762"/>
          </a:xfrm>
        </p:spPr>
        <p:txBody>
          <a:bodyPr/>
          <a:lstStyle/>
          <a:p>
            <a:r>
              <a:rPr lang="es-ES_tradnl" dirty="0"/>
              <a:t>Misión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114300" indent="0" algn="ctr">
              <a:buNone/>
            </a:pPr>
            <a:r>
              <a:rPr lang="es-GT" dirty="0"/>
              <a:t>Llegar a ser una empresa reconocida nacionalmente en venta de software</a:t>
            </a:r>
          </a:p>
          <a:p>
            <a:pPr marL="114300" indent="0" algn="ctr">
              <a:buNone/>
            </a:pPr>
            <a:r>
              <a:rPr lang="es-GT" dirty="0"/>
              <a:t>Estar siempre a la  vanguardia en la tecnología e innovación en el desarrollo de los programas    buscando siempre la satisfacción del cliente a nivel familiar, empresarial o industrial.</a:t>
            </a:r>
            <a:endParaRPr lang="es-ES_tradnl" dirty="0"/>
          </a:p>
          <a:p>
            <a:pPr algn="ctr"/>
            <a:endParaRPr lang="es-ES_tradn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419600" y="1011016"/>
            <a:ext cx="3657600" cy="639762"/>
          </a:xfrm>
        </p:spPr>
        <p:txBody>
          <a:bodyPr/>
          <a:lstStyle/>
          <a:p>
            <a:r>
              <a:rPr lang="es-ES_tradnl" dirty="0"/>
              <a:t>Visión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s-GT" dirty="0"/>
              <a:t>Colaborar con el crecimiento y desarrollo de las empresas nacionales prestando servicios altamente competitivos y de buena calidad. </a:t>
            </a:r>
            <a:endParaRPr lang="es-ES_tradnl" dirty="0"/>
          </a:p>
          <a:p>
            <a:pPr algn="r"/>
            <a:endParaRPr lang="es-ES_tradnl" dirty="0"/>
          </a:p>
          <a:p>
            <a:endParaRPr lang="es-ES_tradnl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57200" y="2174875"/>
            <a:ext cx="3657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419600" y="2174875"/>
            <a:ext cx="3657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11" y="148321"/>
            <a:ext cx="1533377" cy="5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401189" y="220578"/>
            <a:ext cx="1972633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Objetivos o Metas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735822"/>
          <a:ext cx="7620000" cy="5664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311" y="148321"/>
            <a:ext cx="1533377" cy="5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110773" y="270529"/>
            <a:ext cx="2872966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Valores de Nuestra Empresa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109811" y="799987"/>
          <a:ext cx="8874891" cy="5509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98" y="212486"/>
            <a:ext cx="1533377" cy="5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1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>
            <a:off x="3077668" y="220578"/>
            <a:ext cx="2887033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Reglas de Nuestra Empresa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373792"/>
              </p:ext>
            </p:extLst>
          </p:nvPr>
        </p:nvGraphicFramePr>
        <p:xfrm>
          <a:off x="408152" y="953117"/>
          <a:ext cx="8226063" cy="5397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098" y="212486"/>
            <a:ext cx="1533377" cy="5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3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0756DA-ED2B-E241-B0AF-CE8B0EEA9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graphicEl>
                                              <a:dgm id="{890756DA-ED2B-E241-B0AF-CE8B0EEA9C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graphicEl>
                                              <a:dgm id="{890756DA-ED2B-E241-B0AF-CE8B0EEA9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graphicEl>
                                              <a:dgm id="{890756DA-ED2B-E241-B0AF-CE8B0EEA9C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EA0F0C-6A51-784D-92D2-02680DD47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graphicEl>
                                              <a:dgm id="{5EEA0F0C-6A51-784D-92D2-02680DD472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graphicEl>
                                              <a:dgm id="{5EEA0F0C-6A51-784D-92D2-02680DD47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graphicEl>
                                              <a:dgm id="{5EEA0F0C-6A51-784D-92D2-02680DD47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9F3247-FF8F-C14A-9A48-0679CAE94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graphicEl>
                                              <a:dgm id="{3B9F3247-FF8F-C14A-9A48-0679CAE94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graphicEl>
                                              <a:dgm id="{3B9F3247-FF8F-C14A-9A48-0679CAE94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graphicEl>
                                              <a:dgm id="{3B9F3247-FF8F-C14A-9A48-0679CAE94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BE7E023-A81C-BA42-A591-5239F62955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graphicEl>
                                              <a:dgm id="{4BE7E023-A81C-BA42-A591-5239F62955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graphicEl>
                                              <a:dgm id="{4BE7E023-A81C-BA42-A591-5239F62955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graphicEl>
                                              <a:dgm id="{4BE7E023-A81C-BA42-A591-5239F62955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C88410F-B61C-F94D-B855-7DF3FB0CD8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graphicEl>
                                              <a:dgm id="{2C88410F-B61C-F94D-B855-7DF3FB0CD8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graphicEl>
                                              <a:dgm id="{2C88410F-B61C-F94D-B855-7DF3FB0CD8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graphicEl>
                                              <a:dgm id="{2C88410F-B61C-F94D-B855-7DF3FB0CD8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B2A735F-1E86-9342-8A53-463E2E977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graphicEl>
                                              <a:dgm id="{8B2A735F-1E86-9342-8A53-463E2E9773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graphicEl>
                                              <a:dgm id="{8B2A735F-1E86-9342-8A53-463E2E977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graphicEl>
                                              <a:dgm id="{8B2A735F-1E86-9342-8A53-463E2E977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F733E6B-3B9E-8B4B-8FAE-973C25D4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graphicEl>
                                              <a:dgm id="{4F733E6B-3B9E-8B4B-8FAE-973C25D44A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graphicEl>
                                              <a:dgm id="{4F733E6B-3B9E-8B4B-8FAE-973C25D4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graphicEl>
                                              <a:dgm id="{4F733E6B-3B9E-8B4B-8FAE-973C25D44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5299A1-2CF7-4248-BCEE-5633C7551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graphicEl>
                                              <a:dgm id="{775299A1-2CF7-4248-BCEE-5633C7551E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graphicEl>
                                              <a:dgm id="{775299A1-2CF7-4248-BCEE-5633C7551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graphicEl>
                                              <a:dgm id="{775299A1-2CF7-4248-BCEE-5633C7551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DC7EC1-9C3F-9C41-9B79-586F601FDA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graphicEl>
                                              <a:dgm id="{8DDC7EC1-9C3F-9C41-9B79-586F601FDA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graphicEl>
                                              <a:dgm id="{8DDC7EC1-9C3F-9C41-9B79-586F601FDA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graphicEl>
                                              <a:dgm id="{8DDC7EC1-9C3F-9C41-9B79-586F601FDA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3B58A36-F306-0E48-9C42-3FF2AC62C1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graphicEl>
                                              <a:dgm id="{A3B58A36-F306-0E48-9C42-3FF2AC62C1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graphicEl>
                                              <a:dgm id="{A3B58A36-F306-0E48-9C42-3FF2AC62C1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graphicEl>
                                              <a:dgm id="{A3B58A36-F306-0E48-9C42-3FF2AC62C1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21B319-4946-A14C-A0C5-368EAFF3F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graphicEl>
                                              <a:dgm id="{0121B319-4946-A14C-A0C5-368EAFF3F5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graphicEl>
                                              <a:dgm id="{0121B319-4946-A14C-A0C5-368EAFF3F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graphicEl>
                                              <a:dgm id="{0121B319-4946-A14C-A0C5-368EAFF3F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ED46C6-85F6-B640-92C1-7432C38F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>
                                            <p:graphicEl>
                                              <a:dgm id="{CAED46C6-85F6-B640-92C1-7432C38FE3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graphicEl>
                                              <a:dgm id="{CAED46C6-85F6-B640-92C1-7432C38F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graphicEl>
                                              <a:dgm id="{CAED46C6-85F6-B640-92C1-7432C38FE3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A216B88-8BF9-2240-A317-53C5E6E987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graphicEl>
                                              <a:dgm id="{BA216B88-8BF9-2240-A317-53C5E6E987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graphicEl>
                                              <a:dgm id="{BA216B88-8BF9-2240-A317-53C5E6E987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graphicEl>
                                              <a:dgm id="{BA216B88-8BF9-2240-A317-53C5E6E987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3EE9FD7-110A-3542-B684-9708EB37E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graphicEl>
                                              <a:dgm id="{53EE9FD7-110A-3542-B684-9708EB37E8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graphicEl>
                                              <a:dgm id="{53EE9FD7-110A-3542-B684-9708EB37E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graphicEl>
                                              <a:dgm id="{53EE9FD7-110A-3542-B684-9708EB37E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EC3407-B957-DA42-82FA-743050B41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">
                                            <p:graphicEl>
                                              <a:dgm id="{E1EC3407-B957-DA42-82FA-743050B416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graphicEl>
                                              <a:dgm id="{E1EC3407-B957-DA42-82FA-743050B41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>
                                            <p:graphicEl>
                                              <a:dgm id="{E1EC3407-B957-DA42-82FA-743050B41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3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3626308" y="342357"/>
            <a:ext cx="1170775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Factores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43" y="342357"/>
            <a:ext cx="1533377" cy="587501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130717"/>
              </p:ext>
            </p:extLst>
          </p:nvPr>
        </p:nvGraphicFramePr>
        <p:xfrm>
          <a:off x="279655" y="980728"/>
          <a:ext cx="7825680" cy="542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396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Título"/>
          <p:cNvSpPr>
            <a:spLocks noGrp="1"/>
          </p:cNvSpPr>
          <p:nvPr>
            <p:ph type="title"/>
          </p:nvPr>
        </p:nvSpPr>
        <p:spPr>
          <a:xfrm rot="5400000">
            <a:off x="6693000" y="2771342"/>
            <a:ext cx="4211606" cy="400110"/>
          </a:xfr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Matriz FODA de Nuestra Empresa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08412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81275" y="295407"/>
            <a:ext cx="20518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000" dirty="0"/>
              <a:t>Fortalezas (F) :</a:t>
            </a:r>
            <a:endParaRPr lang="es-ES_tradnl" sz="1000" dirty="0"/>
          </a:p>
          <a:p>
            <a:pPr lvl="0"/>
            <a:r>
              <a:rPr lang="es-GT" sz="1000" dirty="0"/>
              <a:t>Relaciones laborales estables.</a:t>
            </a:r>
            <a:endParaRPr lang="es-ES_tradnl" sz="1000" dirty="0"/>
          </a:p>
          <a:p>
            <a:pPr lvl="0"/>
            <a:r>
              <a:rPr lang="es-GT" sz="1000" dirty="0"/>
              <a:t>Moneda sin fluctuaciones</a:t>
            </a:r>
            <a:endParaRPr lang="es-ES_tradnl" sz="1000" dirty="0"/>
          </a:p>
          <a:p>
            <a:pPr lvl="0"/>
            <a:r>
              <a:rPr lang="es-GT" sz="1000" dirty="0"/>
              <a:t>Personal Capacitado.</a:t>
            </a:r>
            <a:endParaRPr lang="es-ES_tradnl" sz="1000" dirty="0"/>
          </a:p>
          <a:p>
            <a:pPr lvl="0"/>
            <a:r>
              <a:rPr lang="es-GT" sz="1000" dirty="0"/>
              <a:t>Disponibilidad de horario en atención al cliente.</a:t>
            </a:r>
            <a:endParaRPr lang="es-ES_tradnl" sz="1000" dirty="0"/>
          </a:p>
          <a:p>
            <a:pPr lvl="0"/>
            <a:r>
              <a:rPr lang="es-ES" sz="1000" dirty="0"/>
              <a:t>Alianzas estratégicas con los principales proveedores (</a:t>
            </a:r>
            <a:r>
              <a:rPr lang="es-ES" sz="1000" dirty="0" err="1"/>
              <a:t>microsoft</a:t>
            </a:r>
            <a:r>
              <a:rPr lang="es-ES" sz="1000" dirty="0"/>
              <a:t>, Oracle)</a:t>
            </a:r>
            <a:endParaRPr lang="es-ES_tradnl" sz="1000" dirty="0"/>
          </a:p>
          <a:p>
            <a:endParaRPr lang="es-ES_tradnl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4719043" y="295408"/>
            <a:ext cx="1951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200" dirty="0"/>
              <a:t>Debilidades (D):</a:t>
            </a:r>
            <a:endParaRPr lang="es-ES_tradnl" sz="1200" dirty="0"/>
          </a:p>
          <a:p>
            <a:r>
              <a:rPr lang="es-GT" sz="1200" dirty="0"/>
              <a:t> </a:t>
            </a:r>
            <a:endParaRPr lang="es-ES_tradnl" sz="1200" dirty="0"/>
          </a:p>
          <a:p>
            <a:pPr lvl="0"/>
            <a:r>
              <a:rPr lang="es-GT" sz="1200" dirty="0"/>
              <a:t>Recurso Financiero.</a:t>
            </a:r>
            <a:endParaRPr lang="es-ES_tradnl" sz="1200" dirty="0"/>
          </a:p>
          <a:p>
            <a:pPr lvl="0"/>
            <a:r>
              <a:rPr lang="es-GT" sz="1200" dirty="0"/>
              <a:t>Instalación(alquiler)</a:t>
            </a:r>
            <a:endParaRPr lang="es-ES_tradnl" sz="1200" dirty="0"/>
          </a:p>
          <a:p>
            <a:pPr lvl="0"/>
            <a:r>
              <a:rPr lang="es-GT" sz="1200" dirty="0"/>
              <a:t>Novatos  en el proyecto.</a:t>
            </a:r>
            <a:endParaRPr lang="es-ES_tradnl" sz="1200" dirty="0"/>
          </a:p>
          <a:p>
            <a:pPr lvl="0"/>
            <a:r>
              <a:rPr lang="es-GT" sz="1200" dirty="0"/>
              <a:t>Cantidad de Personal</a:t>
            </a:r>
            <a:endParaRPr lang="es-ES_tradnl" sz="1200" dirty="0"/>
          </a:p>
          <a:p>
            <a:endParaRPr lang="es-ES_tradnl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37073" y="1926623"/>
            <a:ext cx="19442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1100" dirty="0"/>
              <a:t>Oportunidades (O):</a:t>
            </a:r>
            <a:endParaRPr lang="es-ES_tradnl" sz="1100" dirty="0"/>
          </a:p>
          <a:p>
            <a:r>
              <a:rPr lang="es-GT" sz="1100" dirty="0"/>
              <a:t> </a:t>
            </a:r>
            <a:endParaRPr lang="es-ES_tradnl" sz="1100" dirty="0"/>
          </a:p>
          <a:p>
            <a:pPr lvl="0"/>
            <a:r>
              <a:rPr lang="es-GT" sz="1100" dirty="0"/>
              <a:t>Laborar en el mercado guatemalteco.</a:t>
            </a:r>
            <a:endParaRPr lang="es-ES_tradnl" sz="1100" dirty="0"/>
          </a:p>
          <a:p>
            <a:pPr lvl="0"/>
            <a:r>
              <a:rPr lang="es-GT" sz="1100" dirty="0"/>
              <a:t>Promoción en el mercado.</a:t>
            </a:r>
            <a:endParaRPr lang="es-ES_tradnl" sz="1100" dirty="0"/>
          </a:p>
          <a:p>
            <a:pPr lvl="0"/>
            <a:r>
              <a:rPr lang="es-GT" sz="1100" dirty="0"/>
              <a:t>Innovar con proyectos eficaces.</a:t>
            </a:r>
            <a:endParaRPr lang="es-ES_tradnl" sz="1100" dirty="0"/>
          </a:p>
          <a:p>
            <a:pPr lvl="0"/>
            <a:r>
              <a:rPr lang="es-GT" sz="1100" dirty="0"/>
              <a:t>Competir a nivel nacional como empresa.</a:t>
            </a:r>
            <a:endParaRPr lang="es-ES_tradnl" sz="1100" dirty="0"/>
          </a:p>
          <a:p>
            <a:pPr lvl="0"/>
            <a:r>
              <a:rPr lang="es-GT" sz="1100" dirty="0"/>
              <a:t>Tener acceso a expandirse en Latinoamérica</a:t>
            </a:r>
            <a:endParaRPr lang="es-ES_tradnl" sz="1100" dirty="0"/>
          </a:p>
          <a:p>
            <a:endParaRPr lang="es-ES_tradnl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37073" y="4247411"/>
            <a:ext cx="19951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1200" dirty="0"/>
              <a:t>Amenazas externas:</a:t>
            </a:r>
            <a:endParaRPr lang="es-ES_tradnl" sz="1200" dirty="0"/>
          </a:p>
          <a:p>
            <a:r>
              <a:rPr lang="es-GT" sz="1200" dirty="0"/>
              <a:t> </a:t>
            </a:r>
            <a:endParaRPr lang="es-ES_tradnl" sz="1200" dirty="0"/>
          </a:p>
          <a:p>
            <a:pPr lvl="0"/>
            <a:r>
              <a:rPr lang="es-GT" sz="1200" dirty="0"/>
              <a:t>Competencia en desarrollo.</a:t>
            </a:r>
            <a:endParaRPr lang="es-ES_tradnl" sz="1200" dirty="0"/>
          </a:p>
          <a:p>
            <a:pPr lvl="0"/>
            <a:r>
              <a:rPr lang="es-GT" sz="1200" dirty="0"/>
              <a:t>La tecnología.</a:t>
            </a:r>
            <a:endParaRPr lang="es-ES_tradnl" sz="1200" dirty="0"/>
          </a:p>
          <a:p>
            <a:pPr lvl="0"/>
            <a:r>
              <a:rPr lang="es-GT" sz="1200" dirty="0"/>
              <a:t>Precios de los Competidores.</a:t>
            </a:r>
            <a:endParaRPr lang="es-ES_tradnl" sz="1200" dirty="0"/>
          </a:p>
          <a:p>
            <a:pPr lvl="0"/>
            <a:r>
              <a:rPr lang="es-GT" sz="1200" dirty="0"/>
              <a:t>Desconfianza</a:t>
            </a:r>
            <a:endParaRPr lang="es-ES_tradnl" sz="1200" dirty="0"/>
          </a:p>
          <a:p>
            <a:r>
              <a:rPr lang="es-GT" sz="1200" dirty="0"/>
              <a:t>Saturación de Mercado</a:t>
            </a:r>
            <a:r>
              <a:rPr lang="es-ES_tradnl" sz="1200" dirty="0"/>
              <a:t> </a:t>
            </a:r>
          </a:p>
        </p:txBody>
      </p:sp>
      <p:sp>
        <p:nvSpPr>
          <p:cNvPr id="18" name="Right Triangle 17"/>
          <p:cNvSpPr/>
          <p:nvPr/>
        </p:nvSpPr>
        <p:spPr>
          <a:xfrm>
            <a:off x="710458" y="743401"/>
            <a:ext cx="1443079" cy="937002"/>
          </a:xfrm>
          <a:prstGeom prst="rtTriangl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050" dirty="0"/>
              <a:t>Factores Internos</a:t>
            </a:r>
          </a:p>
        </p:txBody>
      </p:sp>
      <p:sp>
        <p:nvSpPr>
          <p:cNvPr id="20" name="Right Triangle 19"/>
          <p:cNvSpPr/>
          <p:nvPr/>
        </p:nvSpPr>
        <p:spPr>
          <a:xfrm rot="10800000">
            <a:off x="808412" y="505554"/>
            <a:ext cx="1443079" cy="937002"/>
          </a:xfrm>
          <a:prstGeom prst="rt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" wrap="none" rtlCol="0" anchor="ctr" anchorCtr="0">
            <a:noAutofit/>
          </a:bodyPr>
          <a:lstStyle/>
          <a:p>
            <a:pPr algn="ctr"/>
            <a:r>
              <a:rPr lang="es-ES_tradnl" sz="1050" dirty="0"/>
              <a:t>Factores Externos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5035" y="6264693"/>
            <a:ext cx="1533377" cy="5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1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presarial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Empresarial.thmx</Template>
  <TotalTime>553</TotalTime>
  <Words>452</Words>
  <Application>Microsoft Office PowerPoint</Application>
  <PresentationFormat>Presentación en pantalla (4:3)</PresentationFormat>
  <Paragraphs>125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Cambria</vt:lpstr>
      <vt:lpstr>Empresarial</vt:lpstr>
      <vt:lpstr>Finanzas corporativas Presupuestos</vt:lpstr>
      <vt:lpstr>Presentación de PowerPoint</vt:lpstr>
      <vt:lpstr>Estructura organizacional</vt:lpstr>
      <vt:lpstr>Misión y Visión</vt:lpstr>
      <vt:lpstr>Objetivos o Metas</vt:lpstr>
      <vt:lpstr>Valores de Nuestra Empresa</vt:lpstr>
      <vt:lpstr>Reglas de Nuestra Empresa</vt:lpstr>
      <vt:lpstr>Factores</vt:lpstr>
      <vt:lpstr>Matriz FODA de Nuestra Empresa</vt:lpstr>
      <vt:lpstr>Cronograma de actividades</vt:lpstr>
      <vt:lpstr>Plataforma de desarrollo colaborativo</vt:lpstr>
      <vt:lpstr>Presentación de PowerPoint</vt:lpstr>
      <vt:lpstr>Plataforma de desarrollo ágil (Taiga)</vt:lpstr>
      <vt:lpstr>Comunicación interna grupal y documentación</vt:lpstr>
      <vt:lpstr>Software finanzas corporativas (presupuestos)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No.5</dc:title>
  <dc:creator>Fern Demoines</dc:creator>
  <cp:lastModifiedBy>cristian</cp:lastModifiedBy>
  <cp:revision>47</cp:revision>
  <dcterms:created xsi:type="dcterms:W3CDTF">2014-03-06T22:28:37Z</dcterms:created>
  <dcterms:modified xsi:type="dcterms:W3CDTF">2016-07-25T04:09:54Z</dcterms:modified>
</cp:coreProperties>
</file>